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65" r:id="rId3"/>
    <p:sldId id="266" r:id="rId4"/>
    <p:sldId id="272" r:id="rId5"/>
    <p:sldId id="269" r:id="rId6"/>
    <p:sldId id="268" r:id="rId7"/>
    <p:sldId id="270" r:id="rId8"/>
    <p:sldId id="271" r:id="rId9"/>
  </p:sldIdLst>
  <p:sldSz cx="6858000" cy="9906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948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47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CBEBA-98E2-4409-A2BA-1D5037E2E266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008B-5B18-4B20-A36D-1F11FB9419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16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0215-56D5-4C01-BF37-DA2C0A437BB2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68775" y="849313"/>
            <a:ext cx="15890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6D2A-C2F2-4D33-8EC6-1D34459B4C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757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B31C-9187-436F-BB8C-F518ED302369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8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145D-FB1A-4854-B168-BA096CCD980C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75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6492-0AE8-4D54-9C4F-36480E870AAB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1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7682-532D-46E4-AB77-4841CD3A92B6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7475" y="9435397"/>
            <a:ext cx="1543050" cy="527403"/>
          </a:xfrm>
        </p:spPr>
        <p:txBody>
          <a:bodyPr/>
          <a:lstStyle>
            <a:lvl1pPr algn="ctr">
              <a:defRPr/>
            </a:lvl1pPr>
          </a:lstStyle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86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2023-C6CD-482F-B84D-4E9A240A8417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2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D9D-BE7E-4004-A025-8DF7CB2BB8AF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8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A4BE-9537-4021-B23A-B5FCE846D6DF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4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09D2-33A1-41CB-B575-3B828288EF05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3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5A2F-7219-453D-91CC-ECCB5B0A1754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9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6DC-D90E-45D3-A3F9-5A2F9423C3E2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32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D1B5-CB7F-416F-9ABA-58CF16FAEBF6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20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BB94-9106-489D-B1F5-0DEA527B849C}" type="datetime1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1A39-715C-472A-89C0-A476A29E97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4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01482"/>
              </p:ext>
            </p:extLst>
          </p:nvPr>
        </p:nvGraphicFramePr>
        <p:xfrm>
          <a:off x="471486" y="1466932"/>
          <a:ext cx="5915026" cy="7948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4096227610"/>
                    </a:ext>
                  </a:extLst>
                </a:gridCol>
              </a:tblGrid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lt"/>
                        </a:rPr>
                        <a:t>莊蕙瑜 主治醫師</a:t>
                      </a:r>
                      <a:endParaRPr lang="en-US" altLang="zh-TW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lt"/>
                        </a:rPr>
                        <a:t>高雄醫學大學附設醫院婦產部</a:t>
                      </a:r>
                      <a:endParaRPr lang="zh-TW" alt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+mn-lt"/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清華大學生命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科學系學士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高雄醫學大學後醫學系醫學士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高雄醫學大學附設醫院婦產部總醫師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67947"/>
                  </a:ext>
                </a:extLst>
              </a:tr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曹宜蓁 總督導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勵馨基金會社工諮商部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國立臺灣師範大學社會教育系 博士生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國立臺灣師範大學大社會工作所 碩士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  <a:endParaRPr kumimoji="0" lang="en-US" altLang="zh-TW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勵馨基金會研發處總督導</a:t>
                      </a:r>
                      <a:endParaRPr kumimoji="0" lang="en-US" altLang="zh-TW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勵馨基金會花蓮分事務所主任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勵馨基金會總會研發專員</a:t>
                      </a:r>
                      <a:r>
                        <a:rPr kumimoji="0" lang="en-US" altLang="zh-TW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勵馨教宣專員</a:t>
                      </a:r>
                      <a:r>
                        <a:rPr kumimoji="0" lang="en-US" altLang="zh-TW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勵馨北區辦事處督導</a:t>
                      </a:r>
                      <a:r>
                        <a:rPr kumimoji="0" lang="en-US" altLang="zh-TW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基督教門諾會花蓮善牧中心社工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08639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>
          <a:xfrm>
            <a:off x="832888" y="1883390"/>
            <a:ext cx="2201931" cy="226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講座名單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888" y="5852601"/>
            <a:ext cx="2201931" cy="228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2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77235"/>
              </p:ext>
            </p:extLst>
          </p:nvPr>
        </p:nvGraphicFramePr>
        <p:xfrm>
          <a:off x="471486" y="1466932"/>
          <a:ext cx="5915026" cy="8009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4096227610"/>
                    </a:ext>
                  </a:extLst>
                </a:gridCol>
              </a:tblGrid>
              <a:tr h="3974400">
                <a:tc>
                  <a:txBody>
                    <a:bodyPr/>
                    <a:lstStyle/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王淑芬 主任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勵馨基金會台北分事務所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東吳大學社會工作研究所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  <a:endParaRPr kumimoji="0" lang="en-US" altLang="zh-TW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行政院研究發展考核委員會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　　科員、專員、科長 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台北市社會工作師公會監事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67947"/>
                  </a:ext>
                </a:extLst>
              </a:tr>
              <a:tr h="3974400">
                <a:tc>
                  <a:txBody>
                    <a:bodyPr/>
                    <a:lstStyle/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王嘉琪 經理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/</a:t>
                      </a:r>
                      <a:r>
                        <a:rPr lang="zh-TW" altLang="en-US" sz="1600" b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諮商心理師</a:t>
                      </a:r>
                    </a:p>
                    <a:p>
                      <a:pPr algn="ctr"/>
                      <a:r>
                        <a:rPr lang="zh-TW" altLang="zh-TW" sz="14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芸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光</a:t>
                      </a:r>
                      <a:r>
                        <a:rPr lang="zh-TW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兒童與青少年性諮商中心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學歷</a:t>
                      </a:r>
                      <a:endParaRPr kumimoji="0" lang="en-US" altLang="zh-TW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國立臺灣師範大學</a:t>
                      </a:r>
                      <a:b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諮商與輔導研究所碩士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輔仁大學兒童與家庭研究所碩士</a:t>
                      </a:r>
                      <a:endParaRPr kumimoji="0" lang="en-US" altLang="zh-TW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經歷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芸光兒童與青少年性諮商中心</a:t>
                      </a:r>
                      <a:b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經理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\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諮商心理師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荷光性諮商專業訓練中心</a:t>
                      </a:r>
                      <a:b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訓練師</a:t>
                      </a:r>
                      <a:r>
                        <a:rPr kumimoji="0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\</a:t>
                      </a: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督導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性諮商學會秘書長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08639"/>
                  </a:ext>
                </a:extLst>
              </a:tr>
            </a:tbl>
          </a:graphicData>
        </a:graphic>
      </p:graphicFrame>
      <p:pic>
        <p:nvPicPr>
          <p:cNvPr id="8" name="Picture 2" descr="w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4" y="5811934"/>
            <a:ext cx="2224568" cy="230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講座名單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2" name="Picture 5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0" y="1841058"/>
            <a:ext cx="2320196" cy="200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7498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講座名單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51161"/>
              </p:ext>
            </p:extLst>
          </p:nvPr>
        </p:nvGraphicFramePr>
        <p:xfrm>
          <a:off x="471486" y="3346532"/>
          <a:ext cx="5915026" cy="3974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283366030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4096227610"/>
                    </a:ext>
                  </a:extLst>
                </a:gridCol>
              </a:tblGrid>
              <a:tr h="3974458">
                <a:tc>
                  <a:txBody>
                    <a:bodyPr/>
                    <a:lstStyle/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algn="ctr"/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詹德富 主任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  <a:sym typeface="+mn-lt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ea"/>
                          <a:sym typeface="+mn-lt"/>
                        </a:rPr>
                        <a:t>高雄醫學大學附設醫院婦產部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  <a:b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醫學研究所醫學博士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高雄醫學大學醫學士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 </a:t>
                      </a:r>
                      <a:b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婦產部 主任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</a:t>
                      </a:r>
                      <a:b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行政管理中心 主任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高雄醫學大學附設醫院</a:t>
                      </a:r>
                      <a:br>
                        <a:rPr lang="en-US" altLang="zh-TW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遺傳諮詢中心 主任</a:t>
                      </a:r>
                    </a:p>
                  </a:txBody>
                  <a:tcPr>
                    <a:lnL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308639"/>
                  </a:ext>
                </a:extLst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0" y="3821282"/>
            <a:ext cx="2190749" cy="219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0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ea1ChtPeriod"/>
            </a:pPr>
            <a:r>
              <a:rPr lang="zh-TW" altLang="en-US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報名日期：</a:t>
            </a:r>
            <a:endParaRPr lang="en-US" altLang="zh-TW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~ 5/3 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（因每場次人數有限，如有意參加請盡快報名。）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ea1ChtPeriod" startAt="2"/>
            </a:pPr>
            <a:r>
              <a:rPr lang="zh-TW" altLang="en-US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報名網址：</a:t>
            </a:r>
            <a:endParaRPr lang="en-US" altLang="zh-TW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https://forms.gle/eJzY6TbNTUhF5gWd8</a:t>
            </a:r>
          </a:p>
          <a:p>
            <a:pPr>
              <a:lnSpc>
                <a:spcPct val="150000"/>
              </a:lnSpc>
            </a:pPr>
            <a:endParaRPr lang="en-US" altLang="zh-TW" sz="1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活動基本資訊</a:t>
            </a:r>
            <a:endParaRPr lang="en-US" altLang="zh-TW" sz="1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4460911"/>
            <a:ext cx="5079600" cy="477705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902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t="43496" r="29259" b="7529"/>
          <a:stretch/>
        </p:blipFill>
        <p:spPr>
          <a:xfrm>
            <a:off x="889739" y="1791844"/>
            <a:ext cx="5078522" cy="75219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1104901" y="2286001"/>
            <a:ext cx="4312332" cy="590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二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課程相關資訊</a:t>
            </a:r>
            <a:endParaRPr lang="en-US" altLang="zh-TW" sz="1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326378" y="2178113"/>
            <a:ext cx="3824244" cy="6191187"/>
            <a:chOff x="1219199" y="2136611"/>
            <a:chExt cx="4165601" cy="674381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36611"/>
              <a:ext cx="4165600" cy="342345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7"/>
            <a:stretch/>
          </p:blipFill>
          <p:spPr>
            <a:xfrm>
              <a:off x="1219199" y="5477843"/>
              <a:ext cx="4165601" cy="3402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98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三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選擇參加場次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3095880"/>
            <a:ext cx="5079600" cy="44496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415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四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填寫學員服務單位類別、服務單位、 服務單位職稱、學員姓名 、 </a:t>
            </a:r>
            <a:endParaRPr lang="en-US" altLang="zh-TW" sz="1400" b="1" dirty="0">
              <a:solidFill>
                <a:srgbClr val="A0194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　   學員連絡電話、午餐餐盒需求。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11132" r="29149" b="8289"/>
          <a:stretch/>
        </p:blipFill>
        <p:spPr>
          <a:xfrm>
            <a:off x="1648073" y="1867429"/>
            <a:ext cx="3561855" cy="76829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500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71488" y="1015405"/>
            <a:ext cx="5915025" cy="7906875"/>
          </a:xfrm>
        </p:spPr>
        <p:txBody>
          <a:bodyPr>
            <a:normAutofit/>
          </a:bodyPr>
          <a:lstStyle/>
          <a:p>
            <a:pPr lvl="1"/>
            <a:endParaRPr lang="en-US" altLang="zh-TW" sz="1400" dirty="0"/>
          </a:p>
          <a:p>
            <a:pPr lvl="1"/>
            <a:endParaRPr lang="en-US" altLang="zh-TW" sz="13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29122" y="319816"/>
            <a:ext cx="5915025" cy="67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760678" y="818068"/>
            <a:ext cx="3835385" cy="13649"/>
          </a:xfrm>
          <a:prstGeom prst="line">
            <a:avLst/>
          </a:prstGeom>
          <a:ln>
            <a:solidFill>
              <a:srgbClr val="A01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2" y="457220"/>
            <a:ext cx="397042" cy="39704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18AD-FE53-4197-B2D6-9087C87930A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1489" y="1196151"/>
            <a:ext cx="5915024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　　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(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五</a:t>
            </a:r>
            <a:r>
              <a:rPr lang="en-US" altLang="zh-TW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)</a:t>
            </a:r>
            <a:r>
              <a:rPr lang="zh-TW" altLang="en-US" sz="14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報名成功，並提供負責人之聯絡方式</a:t>
            </a:r>
            <a:r>
              <a:rPr lang="zh-TW" altLang="en-US" sz="1200" b="1" dirty="0">
                <a:solidFill>
                  <a:srgbClr val="A019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+mn-lt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0" y="3861179"/>
            <a:ext cx="5079600" cy="25839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837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181</Words>
  <Application>Microsoft Office PowerPoint</Application>
  <PresentationFormat>A4 紙張 (210x297 公釐)</PresentationFormat>
  <Paragraphs>154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98</cp:revision>
  <cp:lastPrinted>2019-05-01T06:10:43Z</cp:lastPrinted>
  <dcterms:created xsi:type="dcterms:W3CDTF">2019-03-27T09:21:43Z</dcterms:created>
  <dcterms:modified xsi:type="dcterms:W3CDTF">2019-05-08T09:55:11Z</dcterms:modified>
</cp:coreProperties>
</file>