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314" r:id="rId3"/>
    <p:sldId id="358" r:id="rId4"/>
    <p:sldId id="345" r:id="rId5"/>
    <p:sldId id="346" r:id="rId6"/>
    <p:sldId id="347" r:id="rId7"/>
    <p:sldId id="378" r:id="rId8"/>
    <p:sldId id="383" r:id="rId9"/>
    <p:sldId id="384" r:id="rId10"/>
    <p:sldId id="385" r:id="rId11"/>
    <p:sldId id="382" r:id="rId12"/>
    <p:sldId id="342" r:id="rId13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7181F"/>
    <a:srgbClr val="CC3300"/>
    <a:srgbClr val="E0E4D0"/>
    <a:srgbClr val="CCE7D4"/>
    <a:srgbClr val="7CD10E"/>
    <a:srgbClr val="D436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70" d="100"/>
          <a:sy n="70" d="100"/>
        </p:scale>
        <p:origin x="-115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FEB3339-9272-420D-A837-83C4D3B71C5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7449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E359AF2-0C31-42E2-B789-FB19438A12C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03280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59AF2-0C31-42E2-B789-FB19438A12CE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5086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59AF2-0C31-42E2-B789-FB19438A12CE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5086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09918479-B70A-4558-B5DF-EFF237C4E66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2400">
                <a:solidFill>
                  <a:srgbClr val="D43636"/>
                </a:solidFill>
                <a:latin typeface="Arial Black" pitchFamily="34" charset="0"/>
                <a:ea typeface="新細明體" charset="-120"/>
              </a:rPr>
              <a:t>L/O/G/O</a:t>
            </a:r>
          </a:p>
        </p:txBody>
      </p:sp>
      <p:grpSp>
        <p:nvGrpSpPr>
          <p:cNvPr id="3236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233" name="Picture 161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6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2" name="Picture 160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6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1" name="Picture 159" descr="artplus_nature_naturalcity38_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34" name="Group 16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3225" name="Picture 153" descr="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2" name="Picture 140" descr="04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35" name="Picture 163" descr="water_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EF9719-4551-469A-A819-B31D6E70121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712124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45BB61-D620-42E2-B75F-67341DDFAFB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339690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54F7AE5-4105-4BA8-9036-6C70434C335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598338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B17404CA-D75A-456C-AEF1-08F27C5A5D9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721842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FE129D-066A-401C-8103-B35E4D462BC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058185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13F536-B092-4A80-84CB-6655E359973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451350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9EA20B-4E71-4570-A463-593760BF52B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941737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D8F3AE-CD58-4511-9EFD-C1D2D2D6CE6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9500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2FFC5F-CA4B-47E7-AA57-1FFEDD2138B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088068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0E507D-1C44-4A16-818F-ECA657C47FD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386433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462746-8DDA-4EF9-9EFB-3E2B7F7F76D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215517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8FED94-0D43-4A18-BB51-1AF0DBA3BF1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132672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Group 1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89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173" name="Picture 149" descr="4_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7" name="Picture 153" descr="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2" name="Picture 158" descr="123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1187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18" cstate="print">
              <a:lum bright="12000"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zh-TW" altLang="zh-T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fld id="{23D3446A-B753-44F7-9206-0716A3E16DC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新細明體" charset="-120"/>
              </a:defRPr>
            </a:lvl1pPr>
          </a:lstStyle>
          <a:p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916832"/>
            <a:ext cx="9144000" cy="2160240"/>
          </a:xfrm>
          <a:solidFill>
            <a:schemeClr val="lt1">
              <a:alpha val="4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桃連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高中職免試入學報名平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團體報名操作手冊</a:t>
            </a:r>
            <a:r>
              <a:rPr lang="zh-TW" altLang="zh-TW" sz="28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zh-TW" sz="28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5" descr="政高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33256"/>
            <a:ext cx="2304256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923928" y="4437112"/>
            <a:ext cx="3600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報告人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：洪志遠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日    期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zh-TW" altLang="en-US" sz="1800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18479-B70A-4558-B5DF-EFF237C4E668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E129D-066A-401C-8103-B35E4D462BC0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721952" y="620688"/>
            <a:ext cx="745044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、志願選填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algn="l">
              <a:lnSpc>
                <a:spcPts val="2500"/>
              </a:lnSpc>
              <a:spcBef>
                <a:spcPts val="600"/>
              </a:spcBef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選擇並排序完成後，務必按下「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送出志願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」按鈕，系統才會把資料寫入資料庫中。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866213" y="1800499"/>
            <a:ext cx="6658115" cy="4004766"/>
            <a:chOff x="866213" y="2070691"/>
            <a:chExt cx="7347255" cy="4166621"/>
          </a:xfrm>
        </p:grpSpPr>
        <p:pic>
          <p:nvPicPr>
            <p:cNvPr id="8" name="Picture 5" descr="C:\Users\ZACHARY\Desktop\Yuching\12年國教\104學年度\桃連1218免試平台說明資料\S_志願選填(免試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7" t="34865" r="17" b="27029"/>
            <a:stretch/>
          </p:blipFill>
          <p:spPr bwMode="auto">
            <a:xfrm>
              <a:off x="866213" y="2070691"/>
              <a:ext cx="7347255" cy="4166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 bwMode="auto">
            <a:xfrm>
              <a:off x="3995936" y="2453154"/>
              <a:ext cx="1008112" cy="432048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67544" y="5891005"/>
            <a:ext cx="696652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5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提醒您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pPr lvl="0" algn="l">
              <a:lnSpc>
                <a:spcPts val="2500"/>
              </a:lnSpc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完成選擇後，務必</a:t>
            </a:r>
            <a:r>
              <a:rPr lang="zh-TW" altLang="en-US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查詢我的志願</a:t>
            </a:r>
            <a:r>
              <a:rPr lang="zh-TW" altLang="en-US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，確認您所選志願學校及排序。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165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E129D-066A-401C-8103-B35E4D462BC0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683504" y="844411"/>
            <a:ext cx="788939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、查詢我的志願資料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Bef>
                <a:spcPts val="60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點選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「相關下載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查詢我的志願資料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」，即可查詢已選擇之志願資料。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endParaRPr lang="zh-TW" altLang="zh-TW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19" y="1937018"/>
            <a:ext cx="760938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圖說文字 2"/>
          <p:cNvSpPr/>
          <p:nvPr/>
        </p:nvSpPr>
        <p:spPr bwMode="auto">
          <a:xfrm>
            <a:off x="467544" y="5085184"/>
            <a:ext cx="1584176" cy="735050"/>
          </a:xfrm>
          <a:prstGeom prst="wedgeRectCallout">
            <a:avLst>
              <a:gd name="adj1" fmla="val 69625"/>
              <a:gd name="adj2" fmla="val -7843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您所選之志願會列於此處。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44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857872"/>
            <a:ext cx="7010400" cy="1219200"/>
          </a:xfrm>
        </p:spPr>
        <p:txBody>
          <a:bodyPr/>
          <a:lstStyle/>
          <a:p>
            <a:r>
              <a:rPr lang="en-US" altLang="zh-TW" sz="6000" dirty="0">
                <a:ea typeface="新細明體" charset="-120"/>
              </a:rPr>
              <a:t>Thank You!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18479-B70A-4558-B5DF-EFF237C4E668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8" name="圖片 5" descr="政高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33256"/>
            <a:ext cx="2304256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E129D-066A-401C-8103-B35E4D462BC0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791714" y="711965"/>
            <a:ext cx="7776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zh-TW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本系統提供學生之相關資料查詢與志願選填。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4294" y="1988840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系統登入</a:t>
            </a:r>
            <a:endParaRPr lang="en-US" altLang="zh-TW" sz="2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點選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功能列之「登入」。        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C:\Users\ZACHARY\Desktop\桃連1218免試平台說明資料\登入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714" y="2852936"/>
            <a:ext cx="6788116" cy="30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E129D-066A-401C-8103-B35E4D462BC0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95" t="28787" r="22237" b="12808"/>
          <a:stretch/>
        </p:blipFill>
        <p:spPr bwMode="auto">
          <a:xfrm>
            <a:off x="646517" y="1196752"/>
            <a:ext cx="7783119" cy="470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58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E129D-066A-401C-8103-B35E4D462BC0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789538" y="836712"/>
            <a:ext cx="7598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r>
              <a:rPr lang="zh-TW" altLang="zh-TW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手冊</a:t>
            </a:r>
            <a:r>
              <a:rPr lang="zh-TW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endParaRPr lang="en-US" altLang="zh-TW" sz="2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點選「相關下載／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操作手冊下載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」，即可下載學生版之操作手冊。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C:\Users\ZACHARY\Desktop\Yuching\12年國教\104學年度\桃連1218免試平台說明資料\S_操作手冊下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538" y="1826290"/>
            <a:ext cx="7515260" cy="28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290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E129D-066A-401C-8103-B35E4D462BC0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827584" y="836712"/>
            <a:ext cx="777686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、超額比序成績查訊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spcBef>
                <a:spcPts val="60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點選「相關作業／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超額比序成績查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」，即可查詢超額比序成績資訊。</a:t>
            </a:r>
            <a:endParaRPr lang="zh-TW" altLang="zh-TW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C:\Users\ZACHARY\Desktop\桃連1218免試平台說明資料\S_超額比序成績查詢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5237" y="1772816"/>
            <a:ext cx="28770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290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E129D-066A-401C-8103-B35E4D462BC0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812483" y="692696"/>
            <a:ext cx="7503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、志願選填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點選「相關作業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即可進入志願選填畫面。</a:t>
            </a:r>
            <a:endParaRPr lang="zh-TW" altLang="zh-TW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3" name="Picture 5" descr="C:\Users\ZACHARY\Desktop\Yuching\12年國教\104學年度\桃連1218免試平台說明資料\S_志願選填(免試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089"/>
          <a:stretch/>
        </p:blipFill>
        <p:spPr bwMode="auto">
          <a:xfrm>
            <a:off x="971599" y="1684099"/>
            <a:ext cx="6624736" cy="462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290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E129D-066A-401C-8103-B35E4D462BC0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721952" y="620688"/>
            <a:ext cx="745044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、志願選填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0" indent="-457200" algn="l">
              <a:lnSpc>
                <a:spcPts val="2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欲加入</a:t>
            </a:r>
            <a:r>
              <a:rPr lang="zh-TW" altLang="en-US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作篩選。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 algn="l">
              <a:lnSpc>
                <a:spcPts val="2500"/>
              </a:lnSpc>
              <a:buFont typeface="+mj-lt"/>
              <a:buAutoNum type="arabicPeriod"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按下「科系資訊」按鈕，即會將科系資料顯示下方。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5" descr="C:\Users\ZACHARY\Desktop\Yuching\12年國教\104學年度\桃連1218免試平台說明資料\S_志願選填(免試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235"/>
          <a:stretch/>
        </p:blipFill>
        <p:spPr bwMode="auto">
          <a:xfrm>
            <a:off x="539552" y="1988840"/>
            <a:ext cx="81677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531495" y="3645024"/>
            <a:ext cx="8288977" cy="244827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83568" y="4869160"/>
            <a:ext cx="7893286" cy="1152128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634322" y="4365104"/>
            <a:ext cx="801774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888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E129D-066A-401C-8103-B35E4D462BC0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721952" y="620688"/>
            <a:ext cx="7450448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、志願選填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0" indent="-457200" algn="l">
              <a:lnSpc>
                <a:spcPts val="2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欲加入</a:t>
            </a:r>
            <a:r>
              <a:rPr lang="zh-TW" altLang="en-US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作篩選。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 algn="l">
              <a:lnSpc>
                <a:spcPts val="2500"/>
              </a:lnSpc>
              <a:buFont typeface="+mj-lt"/>
              <a:buAutoNum type="arabicPeriod"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按下「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」按鈕，即選擇該科系，此科系會暫列於頁面下方之志願列表。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5" descr="C:\Users\ZACHARY\Desktop\Yuching\12年國教\104學年度\桃連1218免試平台說明資料\S_志願選填(免試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38" b="43160"/>
          <a:stretch/>
        </p:blipFill>
        <p:spPr bwMode="auto">
          <a:xfrm>
            <a:off x="1039090" y="2121099"/>
            <a:ext cx="68161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 bwMode="auto">
          <a:xfrm>
            <a:off x="1039090" y="5024934"/>
            <a:ext cx="7133310" cy="14886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995937" y="2708920"/>
            <a:ext cx="504056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79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E129D-066A-401C-8103-B35E4D462BC0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721952" y="620688"/>
            <a:ext cx="7954504" cy="2051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、志願選填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algn="l">
              <a:lnSpc>
                <a:spcPts val="2500"/>
              </a:lnSpc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移動志願序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：可上下調整志願選填之順序。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lnSpc>
                <a:spcPts val="2500"/>
              </a:lnSpc>
              <a:spcBef>
                <a:spcPts val="6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移動志願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目標流水號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：可直接輸入要調整之順序，並按下「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lnSpc>
                <a:spcPts val="2500"/>
              </a:lnSpc>
              <a:spcBef>
                <a:spcPts val="600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鈕，即可快速移動志願序。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lnSpc>
                <a:spcPts val="2500"/>
              </a:lnSpc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：點選「刪除」圖示，即可刪除該選擇之志願。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5" descr="C:\Users\ZACHARY\Desktop\Yuching\12年國教\104學年度\桃連1218免試平台說明資料\S_志願選填(免試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31" b="34589"/>
          <a:stretch/>
        </p:blipFill>
        <p:spPr bwMode="auto">
          <a:xfrm>
            <a:off x="652722" y="2708920"/>
            <a:ext cx="8134413" cy="38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678713" y="2751758"/>
            <a:ext cx="1084638" cy="875854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588224" y="4595713"/>
            <a:ext cx="648072" cy="777503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231740" y="4595713"/>
            <a:ext cx="935146" cy="777503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166886" y="4595713"/>
            <a:ext cx="548241" cy="777503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矩形圖說文字 2"/>
          <p:cNvSpPr/>
          <p:nvPr/>
        </p:nvSpPr>
        <p:spPr bwMode="auto">
          <a:xfrm>
            <a:off x="2048862" y="2824090"/>
            <a:ext cx="2808312" cy="365919"/>
          </a:xfrm>
          <a:prstGeom prst="wedgeRectCallout">
            <a:avLst>
              <a:gd name="adj1" fmla="val -60341"/>
              <a:gd name="adj2" fmla="val 1655"/>
            </a:avLst>
          </a:prstGeom>
          <a:solidFill>
            <a:schemeClr val="bg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顯示您當前選擇的志願數。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679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8TGp_CleanCity_light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</Template>
  <TotalTime>968</TotalTime>
  <Words>393</Words>
  <Application>Microsoft Office PowerPoint</Application>
  <PresentationFormat>如螢幕大小 (4:3)</PresentationFormat>
  <Paragraphs>48</Paragraphs>
  <Slides>12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578TGp_CleanCity_light</vt:lpstr>
      <vt:lpstr>104學年度桃連區高中職免試入學報名平臺 【團體報名操作手冊】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103學年度中投區高級中等學校免試入學報名及分發系統重點工作檢核</dc:title>
  <dc:creator>user</dc:creator>
  <cp:lastModifiedBy>USER</cp:lastModifiedBy>
  <cp:revision>85</cp:revision>
  <dcterms:created xsi:type="dcterms:W3CDTF">2014-03-30T02:32:41Z</dcterms:created>
  <dcterms:modified xsi:type="dcterms:W3CDTF">2015-01-06T06:57:31Z</dcterms:modified>
</cp:coreProperties>
</file>