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7"/>
  </p:notesMasterIdLst>
  <p:sldIdLst>
    <p:sldId id="256" r:id="rId3"/>
    <p:sldId id="385" r:id="rId4"/>
    <p:sldId id="451" r:id="rId5"/>
    <p:sldId id="383" r:id="rId6"/>
    <p:sldId id="452" r:id="rId7"/>
    <p:sldId id="388" r:id="rId8"/>
    <p:sldId id="455" r:id="rId9"/>
    <p:sldId id="453" r:id="rId10"/>
    <p:sldId id="454" r:id="rId11"/>
    <p:sldId id="456" r:id="rId12"/>
    <p:sldId id="381" r:id="rId13"/>
    <p:sldId id="457" r:id="rId14"/>
    <p:sldId id="459" r:id="rId15"/>
    <p:sldId id="460" r:id="rId16"/>
    <p:sldId id="458" r:id="rId17"/>
    <p:sldId id="461" r:id="rId18"/>
    <p:sldId id="462" r:id="rId19"/>
    <p:sldId id="463" r:id="rId20"/>
    <p:sldId id="464" r:id="rId21"/>
    <p:sldId id="467" r:id="rId22"/>
    <p:sldId id="387" r:id="rId23"/>
    <p:sldId id="386" r:id="rId24"/>
    <p:sldId id="389" r:id="rId25"/>
    <p:sldId id="426" r:id="rId26"/>
    <p:sldId id="390" r:id="rId27"/>
    <p:sldId id="466" r:id="rId28"/>
    <p:sldId id="391" r:id="rId29"/>
    <p:sldId id="392" r:id="rId30"/>
    <p:sldId id="329" r:id="rId31"/>
    <p:sldId id="440" r:id="rId32"/>
    <p:sldId id="342" r:id="rId33"/>
    <p:sldId id="332" r:id="rId34"/>
    <p:sldId id="330" r:id="rId35"/>
    <p:sldId id="366" r:id="rId36"/>
    <p:sldId id="357" r:id="rId37"/>
    <p:sldId id="367" r:id="rId38"/>
    <p:sldId id="413" r:id="rId39"/>
    <p:sldId id="441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34" r:id="rId48"/>
    <p:sldId id="442" r:id="rId49"/>
    <p:sldId id="435" r:id="rId50"/>
    <p:sldId id="436" r:id="rId51"/>
    <p:sldId id="437" r:id="rId52"/>
    <p:sldId id="411" r:id="rId53"/>
    <p:sldId id="444" r:id="rId54"/>
    <p:sldId id="412" r:id="rId55"/>
    <p:sldId id="421" r:id="rId56"/>
    <p:sldId id="402" r:id="rId57"/>
    <p:sldId id="405" r:id="rId58"/>
    <p:sldId id="443" r:id="rId59"/>
    <p:sldId id="406" r:id="rId60"/>
    <p:sldId id="407" r:id="rId61"/>
    <p:sldId id="408" r:id="rId62"/>
    <p:sldId id="409" r:id="rId63"/>
    <p:sldId id="410" r:id="rId64"/>
    <p:sldId id="395" r:id="rId65"/>
    <p:sldId id="445" r:id="rId66"/>
    <p:sldId id="396" r:id="rId67"/>
    <p:sldId id="397" r:id="rId68"/>
    <p:sldId id="398" r:id="rId69"/>
    <p:sldId id="399" r:id="rId70"/>
    <p:sldId id="400" r:id="rId71"/>
    <p:sldId id="422" r:id="rId72"/>
    <p:sldId id="423" r:id="rId73"/>
    <p:sldId id="427" r:id="rId74"/>
    <p:sldId id="446" r:id="rId75"/>
    <p:sldId id="428" r:id="rId76"/>
    <p:sldId id="429" r:id="rId77"/>
    <p:sldId id="430" r:id="rId78"/>
    <p:sldId id="431" r:id="rId79"/>
    <p:sldId id="432" r:id="rId80"/>
    <p:sldId id="433" r:id="rId81"/>
    <p:sldId id="337" r:id="rId82"/>
    <p:sldId id="447" r:id="rId83"/>
    <p:sldId id="338" r:id="rId84"/>
    <p:sldId id="343" r:id="rId85"/>
    <p:sldId id="424" r:id="rId86"/>
    <p:sldId id="448" r:id="rId87"/>
    <p:sldId id="425" r:id="rId88"/>
    <p:sldId id="438" r:id="rId89"/>
    <p:sldId id="359" r:id="rId90"/>
    <p:sldId id="344" r:id="rId91"/>
    <p:sldId id="345" r:id="rId92"/>
    <p:sldId id="321" r:id="rId93"/>
    <p:sldId id="322" r:id="rId94"/>
    <p:sldId id="324" r:id="rId95"/>
    <p:sldId id="360" r:id="rId96"/>
    <p:sldId id="362" r:id="rId97"/>
    <p:sldId id="361" r:id="rId98"/>
    <p:sldId id="364" r:id="rId99"/>
    <p:sldId id="376" r:id="rId100"/>
    <p:sldId id="352" r:id="rId101"/>
    <p:sldId id="439" r:id="rId102"/>
    <p:sldId id="449" r:id="rId103"/>
    <p:sldId id="350" r:id="rId104"/>
    <p:sldId id="353" r:id="rId105"/>
    <p:sldId id="296" r:id="rId106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3516" autoAdjust="0"/>
  </p:normalViewPr>
  <p:slideViewPr>
    <p:cSldViewPr>
      <p:cViewPr>
        <p:scale>
          <a:sx n="70" d="100"/>
          <a:sy n="70" d="100"/>
        </p:scale>
        <p:origin x="-1161" y="-1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F6A4A-ACC3-49DF-A5FF-B6D18B410D1B}" type="doc">
      <dgm:prSet loTypeId="urn:microsoft.com/office/officeart/2005/8/layout/hList7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DC83ADB6-3A65-4881-8C7E-726B9C20072A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科技</a:t>
          </a:r>
          <a:r>
            <a: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知識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08B93F-99B5-4128-8F3E-99FC70EEFD6A}" type="parTrans" cxnId="{139C635D-9257-4D1F-BD4B-CEBAD118025F}">
      <dgm:prSet/>
      <dgm:spPr/>
      <dgm:t>
        <a:bodyPr/>
        <a:lstStyle/>
        <a:p>
          <a:endParaRPr lang="zh-TW" altLang="en-US"/>
        </a:p>
      </dgm:t>
    </dgm:pt>
    <dgm:pt modelId="{6D1A99F9-DA08-4615-ADFA-8298CAB51AEC}" type="sibTrans" cxnId="{139C635D-9257-4D1F-BD4B-CEBAD118025F}">
      <dgm:prSet/>
      <dgm:spPr/>
      <dgm:t>
        <a:bodyPr/>
        <a:lstStyle/>
        <a:p>
          <a:endParaRPr lang="zh-TW" altLang="en-US"/>
        </a:p>
      </dgm:t>
    </dgm:pt>
    <dgm:pt modelId="{D17705D3-6DCA-47F6-B195-365F9540AFCB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科技</a:t>
          </a:r>
          <a:r>
            <a: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態度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C2A837-97C1-42DF-B244-6FBFB1C1EF27}" type="parTrans" cxnId="{76B2B40D-9B1B-4651-A550-99FEAC2E09C3}">
      <dgm:prSet/>
      <dgm:spPr/>
      <dgm:t>
        <a:bodyPr/>
        <a:lstStyle/>
        <a:p>
          <a:endParaRPr lang="zh-TW" altLang="en-US"/>
        </a:p>
      </dgm:t>
    </dgm:pt>
    <dgm:pt modelId="{47834A05-3095-4AA1-8CB2-876184930230}" type="sibTrans" cxnId="{76B2B40D-9B1B-4651-A550-99FEAC2E09C3}">
      <dgm:prSet/>
      <dgm:spPr/>
      <dgm:t>
        <a:bodyPr/>
        <a:lstStyle/>
        <a:p>
          <a:endParaRPr lang="zh-TW" altLang="en-US"/>
        </a:p>
      </dgm:t>
    </dgm:pt>
    <dgm:pt modelId="{436E2155-9F28-42D8-BBAB-EC31B291F029}">
      <dgm:prSet phldrT="[文字]"/>
      <dgm:spPr/>
      <dgm:t>
        <a:bodyPr/>
        <a:lstStyle/>
        <a:p>
          <a:r>
            <a:rPr lang="zh-TW" alt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操作</a:t>
          </a:r>
          <a:r>
            <a:rPr lang="en-US" altLang="zh-TW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技能</a:t>
          </a:r>
          <a:endParaRPr lang="zh-TW" alt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D2C98-4454-460E-9BD9-F48A45358751}" type="parTrans" cxnId="{57173583-7B15-40A4-8622-F12D917A79E2}">
      <dgm:prSet/>
      <dgm:spPr/>
      <dgm:t>
        <a:bodyPr/>
        <a:lstStyle/>
        <a:p>
          <a:endParaRPr lang="zh-TW" altLang="en-US"/>
        </a:p>
      </dgm:t>
    </dgm:pt>
    <dgm:pt modelId="{A14087DB-EE1E-4154-BF00-3391CDAEADDE}" type="sibTrans" cxnId="{57173583-7B15-40A4-8622-F12D917A79E2}">
      <dgm:prSet/>
      <dgm:spPr/>
      <dgm:t>
        <a:bodyPr/>
        <a:lstStyle/>
        <a:p>
          <a:endParaRPr lang="zh-TW" altLang="en-US"/>
        </a:p>
      </dgm:t>
    </dgm:pt>
    <dgm:pt modelId="{31A28319-F71B-46F7-8606-10011D33B33E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統合</a:t>
          </a:r>
          <a:r>
            <a: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能力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0082D-2986-4E4F-A63B-4F54C0BF2DEA}" type="parTrans" cxnId="{87BF9033-C8C0-4EAC-BD81-11B6F65A3E2A}">
      <dgm:prSet/>
      <dgm:spPr/>
      <dgm:t>
        <a:bodyPr/>
        <a:lstStyle/>
        <a:p>
          <a:endParaRPr lang="zh-TW" altLang="en-US"/>
        </a:p>
      </dgm:t>
    </dgm:pt>
    <dgm:pt modelId="{F1036BEB-518E-46E6-91E4-E48CB2D21678}" type="sibTrans" cxnId="{87BF9033-C8C0-4EAC-BD81-11B6F65A3E2A}">
      <dgm:prSet/>
      <dgm:spPr/>
      <dgm:t>
        <a:bodyPr/>
        <a:lstStyle/>
        <a:p>
          <a:endParaRPr lang="zh-TW" altLang="en-US"/>
        </a:p>
      </dgm:t>
    </dgm:pt>
    <dgm:pt modelId="{007D4D97-BE6C-4693-826F-9C67D49B40F5}" type="pres">
      <dgm:prSet presAssocID="{C58F6A4A-ACC3-49DF-A5FF-B6D18B410D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0298347-1228-49EA-ABCC-1B433989A641}" type="pres">
      <dgm:prSet presAssocID="{C58F6A4A-ACC3-49DF-A5FF-B6D18B410D1B}" presName="fgShape" presStyleLbl="fgShp" presStyleIdx="0" presStyleCnt="1"/>
      <dgm:spPr/>
    </dgm:pt>
    <dgm:pt modelId="{76BD6F60-6469-42F2-9673-4FB5CB599F3C}" type="pres">
      <dgm:prSet presAssocID="{C58F6A4A-ACC3-49DF-A5FF-B6D18B410D1B}" presName="linComp" presStyleCnt="0"/>
      <dgm:spPr/>
    </dgm:pt>
    <dgm:pt modelId="{6E91A7A4-200E-429B-B4DC-BE0BB7326AAB}" type="pres">
      <dgm:prSet presAssocID="{DC83ADB6-3A65-4881-8C7E-726B9C20072A}" presName="compNode" presStyleCnt="0"/>
      <dgm:spPr/>
    </dgm:pt>
    <dgm:pt modelId="{B0E70D9E-6102-4CC0-B4DA-E9AE18AB5AEF}" type="pres">
      <dgm:prSet presAssocID="{DC83ADB6-3A65-4881-8C7E-726B9C20072A}" presName="bkgdShape" presStyleLbl="node1" presStyleIdx="0" presStyleCnt="4"/>
      <dgm:spPr/>
      <dgm:t>
        <a:bodyPr/>
        <a:lstStyle/>
        <a:p>
          <a:endParaRPr lang="zh-TW" altLang="en-US"/>
        </a:p>
      </dgm:t>
    </dgm:pt>
    <dgm:pt modelId="{88FEAAAE-B2F9-44B5-9FB0-931CEA99183C}" type="pres">
      <dgm:prSet presAssocID="{DC83ADB6-3A65-4881-8C7E-726B9C20072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B6892F-98B1-4AD0-8216-530CC7ED32C9}" type="pres">
      <dgm:prSet presAssocID="{DC83ADB6-3A65-4881-8C7E-726B9C20072A}" presName="invisiNode" presStyleLbl="node1" presStyleIdx="0" presStyleCnt="4"/>
      <dgm:spPr/>
    </dgm:pt>
    <dgm:pt modelId="{B2752634-69B5-4F9A-BE9C-F7DDB5887034}" type="pres">
      <dgm:prSet presAssocID="{DC83ADB6-3A65-4881-8C7E-726B9C20072A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zh-TW" altLang="en-US"/>
        </a:p>
      </dgm:t>
    </dgm:pt>
    <dgm:pt modelId="{2B8ECC9B-D77B-4065-BDE1-B830182AC592}" type="pres">
      <dgm:prSet presAssocID="{6D1A99F9-DA08-4615-ADFA-8298CAB51AEC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45A36D46-E801-4E9B-A9EC-580B3ECEE8CA}" type="pres">
      <dgm:prSet presAssocID="{D17705D3-6DCA-47F6-B195-365F9540AFCB}" presName="compNode" presStyleCnt="0"/>
      <dgm:spPr/>
    </dgm:pt>
    <dgm:pt modelId="{E22FC790-908F-48E7-8458-1DCAB0299ED6}" type="pres">
      <dgm:prSet presAssocID="{D17705D3-6DCA-47F6-B195-365F9540AFCB}" presName="bkgdShape" presStyleLbl="node1" presStyleIdx="1" presStyleCnt="4"/>
      <dgm:spPr/>
      <dgm:t>
        <a:bodyPr/>
        <a:lstStyle/>
        <a:p>
          <a:endParaRPr lang="zh-TW" altLang="en-US"/>
        </a:p>
      </dgm:t>
    </dgm:pt>
    <dgm:pt modelId="{1C2532DC-F1B9-4B2C-A21D-06DD1684587B}" type="pres">
      <dgm:prSet presAssocID="{D17705D3-6DCA-47F6-B195-365F9540AFCB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E62883-B88B-4185-B381-5303A3E383AE}" type="pres">
      <dgm:prSet presAssocID="{D17705D3-6DCA-47F6-B195-365F9540AFCB}" presName="invisiNode" presStyleLbl="node1" presStyleIdx="1" presStyleCnt="4"/>
      <dgm:spPr/>
    </dgm:pt>
    <dgm:pt modelId="{64DDFE1D-4428-410D-A1D9-97DF8030FECC}" type="pres">
      <dgm:prSet presAssocID="{D17705D3-6DCA-47F6-B195-365F9540AFCB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810593-D342-452B-8A89-557396226962}" type="pres">
      <dgm:prSet presAssocID="{47834A05-3095-4AA1-8CB2-87618493023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92150711-78A5-4283-9135-B8F14CAC401D}" type="pres">
      <dgm:prSet presAssocID="{436E2155-9F28-42D8-BBAB-EC31B291F029}" presName="compNode" presStyleCnt="0"/>
      <dgm:spPr/>
    </dgm:pt>
    <dgm:pt modelId="{783532AF-D777-434A-8471-507297475BC0}" type="pres">
      <dgm:prSet presAssocID="{436E2155-9F28-42D8-BBAB-EC31B291F029}" presName="bkgdShape" presStyleLbl="node1" presStyleIdx="2" presStyleCnt="4"/>
      <dgm:spPr/>
      <dgm:t>
        <a:bodyPr/>
        <a:lstStyle/>
        <a:p>
          <a:endParaRPr lang="zh-TW" altLang="en-US"/>
        </a:p>
      </dgm:t>
    </dgm:pt>
    <dgm:pt modelId="{5C16AA10-5D4A-45A0-8E32-E4C6C5E5F1B5}" type="pres">
      <dgm:prSet presAssocID="{436E2155-9F28-42D8-BBAB-EC31B291F02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77491E-6230-45DE-A97C-2F38343887AC}" type="pres">
      <dgm:prSet presAssocID="{436E2155-9F28-42D8-BBAB-EC31B291F029}" presName="invisiNode" presStyleLbl="node1" presStyleIdx="2" presStyleCnt="4"/>
      <dgm:spPr/>
    </dgm:pt>
    <dgm:pt modelId="{772F8154-845C-425D-A139-CF46E7CE4A92}" type="pres">
      <dgm:prSet presAssocID="{436E2155-9F28-42D8-BBAB-EC31B291F029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53410059-C554-40FF-AD6D-49C48C4079C1}" type="pres">
      <dgm:prSet presAssocID="{A14087DB-EE1E-4154-BF00-3391CDAEADD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9E36D2D-78D0-4611-85E4-5DB0E8186271}" type="pres">
      <dgm:prSet presAssocID="{31A28319-F71B-46F7-8606-10011D33B33E}" presName="compNode" presStyleCnt="0"/>
      <dgm:spPr/>
    </dgm:pt>
    <dgm:pt modelId="{C2E7F828-2C36-4246-8DD6-DAB2236CC01E}" type="pres">
      <dgm:prSet presAssocID="{31A28319-F71B-46F7-8606-10011D33B33E}" presName="bkgdShape" presStyleLbl="node1" presStyleIdx="3" presStyleCnt="4"/>
      <dgm:spPr/>
      <dgm:t>
        <a:bodyPr/>
        <a:lstStyle/>
        <a:p>
          <a:endParaRPr lang="zh-TW" altLang="en-US"/>
        </a:p>
      </dgm:t>
    </dgm:pt>
    <dgm:pt modelId="{D5A0B685-A9D9-4196-ADA2-98E9CE2793EF}" type="pres">
      <dgm:prSet presAssocID="{31A28319-F71B-46F7-8606-10011D33B33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BA511F-2D51-48A5-9135-0BDCC3A4EFD9}" type="pres">
      <dgm:prSet presAssocID="{31A28319-F71B-46F7-8606-10011D33B33E}" presName="invisiNode" presStyleLbl="node1" presStyleIdx="3" presStyleCnt="4"/>
      <dgm:spPr/>
    </dgm:pt>
    <dgm:pt modelId="{80A575F7-5D32-4A65-86B2-C257A3DA16C0}" type="pres">
      <dgm:prSet presAssocID="{31A28319-F71B-46F7-8606-10011D33B33E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E6141EF-9FA5-41DE-BBCC-8A05BD79C0B3}" type="presOf" srcId="{436E2155-9F28-42D8-BBAB-EC31B291F029}" destId="{5C16AA10-5D4A-45A0-8E32-E4C6C5E5F1B5}" srcOrd="1" destOrd="0" presId="urn:microsoft.com/office/officeart/2005/8/layout/hList7"/>
    <dgm:cxn modelId="{57173583-7B15-40A4-8622-F12D917A79E2}" srcId="{C58F6A4A-ACC3-49DF-A5FF-B6D18B410D1B}" destId="{436E2155-9F28-42D8-BBAB-EC31B291F029}" srcOrd="2" destOrd="0" parTransId="{844D2C98-4454-460E-9BD9-F48A45358751}" sibTransId="{A14087DB-EE1E-4154-BF00-3391CDAEADDE}"/>
    <dgm:cxn modelId="{8B226644-B243-4C99-B1A2-466749B90F62}" type="presOf" srcId="{47834A05-3095-4AA1-8CB2-876184930230}" destId="{E4810593-D342-452B-8A89-557396226962}" srcOrd="0" destOrd="0" presId="urn:microsoft.com/office/officeart/2005/8/layout/hList7"/>
    <dgm:cxn modelId="{7FE4D7A3-F504-43E4-9319-9A489C43D342}" type="presOf" srcId="{D17705D3-6DCA-47F6-B195-365F9540AFCB}" destId="{E22FC790-908F-48E7-8458-1DCAB0299ED6}" srcOrd="0" destOrd="0" presId="urn:microsoft.com/office/officeart/2005/8/layout/hList7"/>
    <dgm:cxn modelId="{87BF9033-C8C0-4EAC-BD81-11B6F65A3E2A}" srcId="{C58F6A4A-ACC3-49DF-A5FF-B6D18B410D1B}" destId="{31A28319-F71B-46F7-8606-10011D33B33E}" srcOrd="3" destOrd="0" parTransId="{EE90082D-2986-4E4F-A63B-4F54C0BF2DEA}" sibTransId="{F1036BEB-518E-46E6-91E4-E48CB2D21678}"/>
    <dgm:cxn modelId="{063FD019-F827-4412-A3E9-D2EBEF91F442}" type="presOf" srcId="{D17705D3-6DCA-47F6-B195-365F9540AFCB}" destId="{1C2532DC-F1B9-4B2C-A21D-06DD1684587B}" srcOrd="1" destOrd="0" presId="urn:microsoft.com/office/officeart/2005/8/layout/hList7"/>
    <dgm:cxn modelId="{5A1A68B6-18C2-4468-8891-339B4FCD2852}" type="presOf" srcId="{6D1A99F9-DA08-4615-ADFA-8298CAB51AEC}" destId="{2B8ECC9B-D77B-4065-BDE1-B830182AC592}" srcOrd="0" destOrd="0" presId="urn:microsoft.com/office/officeart/2005/8/layout/hList7"/>
    <dgm:cxn modelId="{B55BC417-CF63-4C60-A9C4-CBA3A14BEFF2}" type="presOf" srcId="{DC83ADB6-3A65-4881-8C7E-726B9C20072A}" destId="{88FEAAAE-B2F9-44B5-9FB0-931CEA99183C}" srcOrd="1" destOrd="0" presId="urn:microsoft.com/office/officeart/2005/8/layout/hList7"/>
    <dgm:cxn modelId="{3A7740B9-4F1B-4FB7-ABBB-E62E0D3366B7}" type="presOf" srcId="{C58F6A4A-ACC3-49DF-A5FF-B6D18B410D1B}" destId="{007D4D97-BE6C-4693-826F-9C67D49B40F5}" srcOrd="0" destOrd="0" presId="urn:microsoft.com/office/officeart/2005/8/layout/hList7"/>
    <dgm:cxn modelId="{139C635D-9257-4D1F-BD4B-CEBAD118025F}" srcId="{C58F6A4A-ACC3-49DF-A5FF-B6D18B410D1B}" destId="{DC83ADB6-3A65-4881-8C7E-726B9C20072A}" srcOrd="0" destOrd="0" parTransId="{3F08B93F-99B5-4128-8F3E-99FC70EEFD6A}" sibTransId="{6D1A99F9-DA08-4615-ADFA-8298CAB51AEC}"/>
    <dgm:cxn modelId="{4554B215-3860-42DD-AA3E-98FE3AC62F23}" type="presOf" srcId="{31A28319-F71B-46F7-8606-10011D33B33E}" destId="{C2E7F828-2C36-4246-8DD6-DAB2236CC01E}" srcOrd="0" destOrd="0" presId="urn:microsoft.com/office/officeart/2005/8/layout/hList7"/>
    <dgm:cxn modelId="{54C15423-88B2-4962-B545-123C2ABAC449}" type="presOf" srcId="{A14087DB-EE1E-4154-BF00-3391CDAEADDE}" destId="{53410059-C554-40FF-AD6D-49C48C4079C1}" srcOrd="0" destOrd="0" presId="urn:microsoft.com/office/officeart/2005/8/layout/hList7"/>
    <dgm:cxn modelId="{F463E25F-8DC5-4B44-B101-6AA9F7C10223}" type="presOf" srcId="{31A28319-F71B-46F7-8606-10011D33B33E}" destId="{D5A0B685-A9D9-4196-ADA2-98E9CE2793EF}" srcOrd="1" destOrd="0" presId="urn:microsoft.com/office/officeart/2005/8/layout/hList7"/>
    <dgm:cxn modelId="{DE7E6BD4-04C9-41DA-A752-4F112F7DD1AD}" type="presOf" srcId="{DC83ADB6-3A65-4881-8C7E-726B9C20072A}" destId="{B0E70D9E-6102-4CC0-B4DA-E9AE18AB5AEF}" srcOrd="0" destOrd="0" presId="urn:microsoft.com/office/officeart/2005/8/layout/hList7"/>
    <dgm:cxn modelId="{D36AACC6-E60E-4514-8A47-524FD410BDDD}" type="presOf" srcId="{436E2155-9F28-42D8-BBAB-EC31B291F029}" destId="{783532AF-D777-434A-8471-507297475BC0}" srcOrd="0" destOrd="0" presId="urn:microsoft.com/office/officeart/2005/8/layout/hList7"/>
    <dgm:cxn modelId="{76B2B40D-9B1B-4651-A550-99FEAC2E09C3}" srcId="{C58F6A4A-ACC3-49DF-A5FF-B6D18B410D1B}" destId="{D17705D3-6DCA-47F6-B195-365F9540AFCB}" srcOrd="1" destOrd="0" parTransId="{41C2A837-97C1-42DF-B244-6FBFB1C1EF27}" sibTransId="{47834A05-3095-4AA1-8CB2-876184930230}"/>
    <dgm:cxn modelId="{4DF8A70D-01A5-4D62-8A74-CE0D738B9507}" type="presParOf" srcId="{007D4D97-BE6C-4693-826F-9C67D49B40F5}" destId="{D0298347-1228-49EA-ABCC-1B433989A641}" srcOrd="0" destOrd="0" presId="urn:microsoft.com/office/officeart/2005/8/layout/hList7"/>
    <dgm:cxn modelId="{4EA9521F-FC14-476F-8B8A-0393CFEF898E}" type="presParOf" srcId="{007D4D97-BE6C-4693-826F-9C67D49B40F5}" destId="{76BD6F60-6469-42F2-9673-4FB5CB599F3C}" srcOrd="1" destOrd="0" presId="urn:microsoft.com/office/officeart/2005/8/layout/hList7"/>
    <dgm:cxn modelId="{6104EB1B-7BA3-4B40-A7A9-AEDB5F4A0663}" type="presParOf" srcId="{76BD6F60-6469-42F2-9673-4FB5CB599F3C}" destId="{6E91A7A4-200E-429B-B4DC-BE0BB7326AAB}" srcOrd="0" destOrd="0" presId="urn:microsoft.com/office/officeart/2005/8/layout/hList7"/>
    <dgm:cxn modelId="{A0C9AB6A-DA14-4248-91ED-054BA142870B}" type="presParOf" srcId="{6E91A7A4-200E-429B-B4DC-BE0BB7326AAB}" destId="{B0E70D9E-6102-4CC0-B4DA-E9AE18AB5AEF}" srcOrd="0" destOrd="0" presId="urn:microsoft.com/office/officeart/2005/8/layout/hList7"/>
    <dgm:cxn modelId="{7C5EA89B-B23F-46F9-B259-99C8BFA34A6F}" type="presParOf" srcId="{6E91A7A4-200E-429B-B4DC-BE0BB7326AAB}" destId="{88FEAAAE-B2F9-44B5-9FB0-931CEA99183C}" srcOrd="1" destOrd="0" presId="urn:microsoft.com/office/officeart/2005/8/layout/hList7"/>
    <dgm:cxn modelId="{4A2FEDF6-AE26-4EEF-B441-DBAE2FA97D4A}" type="presParOf" srcId="{6E91A7A4-200E-429B-B4DC-BE0BB7326AAB}" destId="{E3B6892F-98B1-4AD0-8216-530CC7ED32C9}" srcOrd="2" destOrd="0" presId="urn:microsoft.com/office/officeart/2005/8/layout/hList7"/>
    <dgm:cxn modelId="{5312C2B1-D6C8-48DA-ADDF-A07F2640BD8D}" type="presParOf" srcId="{6E91A7A4-200E-429B-B4DC-BE0BB7326AAB}" destId="{B2752634-69B5-4F9A-BE9C-F7DDB5887034}" srcOrd="3" destOrd="0" presId="urn:microsoft.com/office/officeart/2005/8/layout/hList7"/>
    <dgm:cxn modelId="{D0A7F918-C426-420E-8151-406BDE1E6447}" type="presParOf" srcId="{76BD6F60-6469-42F2-9673-4FB5CB599F3C}" destId="{2B8ECC9B-D77B-4065-BDE1-B830182AC592}" srcOrd="1" destOrd="0" presId="urn:microsoft.com/office/officeart/2005/8/layout/hList7"/>
    <dgm:cxn modelId="{39BB4781-F512-4882-A0A1-FE6FE1BD3E02}" type="presParOf" srcId="{76BD6F60-6469-42F2-9673-4FB5CB599F3C}" destId="{45A36D46-E801-4E9B-A9EC-580B3ECEE8CA}" srcOrd="2" destOrd="0" presId="urn:microsoft.com/office/officeart/2005/8/layout/hList7"/>
    <dgm:cxn modelId="{A6A2A219-1DFA-4451-8C57-11B2ABDB4E88}" type="presParOf" srcId="{45A36D46-E801-4E9B-A9EC-580B3ECEE8CA}" destId="{E22FC790-908F-48E7-8458-1DCAB0299ED6}" srcOrd="0" destOrd="0" presId="urn:microsoft.com/office/officeart/2005/8/layout/hList7"/>
    <dgm:cxn modelId="{437F9FB8-C43A-43A5-9A99-E05A433A6EDC}" type="presParOf" srcId="{45A36D46-E801-4E9B-A9EC-580B3ECEE8CA}" destId="{1C2532DC-F1B9-4B2C-A21D-06DD1684587B}" srcOrd="1" destOrd="0" presId="urn:microsoft.com/office/officeart/2005/8/layout/hList7"/>
    <dgm:cxn modelId="{2293FA09-F5E3-4761-9C06-E7496DC39475}" type="presParOf" srcId="{45A36D46-E801-4E9B-A9EC-580B3ECEE8CA}" destId="{74E62883-B88B-4185-B381-5303A3E383AE}" srcOrd="2" destOrd="0" presId="urn:microsoft.com/office/officeart/2005/8/layout/hList7"/>
    <dgm:cxn modelId="{BFD5E8B5-B499-46F4-B6A4-6D6A30532FD3}" type="presParOf" srcId="{45A36D46-E801-4E9B-A9EC-580B3ECEE8CA}" destId="{64DDFE1D-4428-410D-A1D9-97DF8030FECC}" srcOrd="3" destOrd="0" presId="urn:microsoft.com/office/officeart/2005/8/layout/hList7"/>
    <dgm:cxn modelId="{DCC1DB7C-871A-4D9D-9760-D8F24A14CD04}" type="presParOf" srcId="{76BD6F60-6469-42F2-9673-4FB5CB599F3C}" destId="{E4810593-D342-452B-8A89-557396226962}" srcOrd="3" destOrd="0" presId="urn:microsoft.com/office/officeart/2005/8/layout/hList7"/>
    <dgm:cxn modelId="{F40805B8-A16C-4D50-A94C-91889146CFC3}" type="presParOf" srcId="{76BD6F60-6469-42F2-9673-4FB5CB599F3C}" destId="{92150711-78A5-4283-9135-B8F14CAC401D}" srcOrd="4" destOrd="0" presId="urn:microsoft.com/office/officeart/2005/8/layout/hList7"/>
    <dgm:cxn modelId="{DEC4E7DF-91E0-4467-9411-CBFF400290B8}" type="presParOf" srcId="{92150711-78A5-4283-9135-B8F14CAC401D}" destId="{783532AF-D777-434A-8471-507297475BC0}" srcOrd="0" destOrd="0" presId="urn:microsoft.com/office/officeart/2005/8/layout/hList7"/>
    <dgm:cxn modelId="{6284B31A-1DA8-4B9F-A250-4E82429B8925}" type="presParOf" srcId="{92150711-78A5-4283-9135-B8F14CAC401D}" destId="{5C16AA10-5D4A-45A0-8E32-E4C6C5E5F1B5}" srcOrd="1" destOrd="0" presId="urn:microsoft.com/office/officeart/2005/8/layout/hList7"/>
    <dgm:cxn modelId="{3E8AAF97-DDEF-4B3C-A6FA-9A55E2CF6992}" type="presParOf" srcId="{92150711-78A5-4283-9135-B8F14CAC401D}" destId="{5477491E-6230-45DE-A97C-2F38343887AC}" srcOrd="2" destOrd="0" presId="urn:microsoft.com/office/officeart/2005/8/layout/hList7"/>
    <dgm:cxn modelId="{E565826E-34CF-479A-9941-4DF1B6473599}" type="presParOf" srcId="{92150711-78A5-4283-9135-B8F14CAC401D}" destId="{772F8154-845C-425D-A139-CF46E7CE4A92}" srcOrd="3" destOrd="0" presId="urn:microsoft.com/office/officeart/2005/8/layout/hList7"/>
    <dgm:cxn modelId="{D9232445-7506-4403-85AA-9F448A78AAA3}" type="presParOf" srcId="{76BD6F60-6469-42F2-9673-4FB5CB599F3C}" destId="{53410059-C554-40FF-AD6D-49C48C4079C1}" srcOrd="5" destOrd="0" presId="urn:microsoft.com/office/officeart/2005/8/layout/hList7"/>
    <dgm:cxn modelId="{F9F54CD1-EB1F-4655-B9CF-8AA1AC3963C9}" type="presParOf" srcId="{76BD6F60-6469-42F2-9673-4FB5CB599F3C}" destId="{19E36D2D-78D0-4611-85E4-5DB0E8186271}" srcOrd="6" destOrd="0" presId="urn:microsoft.com/office/officeart/2005/8/layout/hList7"/>
    <dgm:cxn modelId="{5E7A300D-4661-4EC5-A593-544D0CE24533}" type="presParOf" srcId="{19E36D2D-78D0-4611-85E4-5DB0E8186271}" destId="{C2E7F828-2C36-4246-8DD6-DAB2236CC01E}" srcOrd="0" destOrd="0" presId="urn:microsoft.com/office/officeart/2005/8/layout/hList7"/>
    <dgm:cxn modelId="{2C758E98-EB54-4258-8462-F3B2DD537B7D}" type="presParOf" srcId="{19E36D2D-78D0-4611-85E4-5DB0E8186271}" destId="{D5A0B685-A9D9-4196-ADA2-98E9CE2793EF}" srcOrd="1" destOrd="0" presId="urn:microsoft.com/office/officeart/2005/8/layout/hList7"/>
    <dgm:cxn modelId="{8FDE8667-DEAC-4983-B620-A05CF61E90A7}" type="presParOf" srcId="{19E36D2D-78D0-4611-85E4-5DB0E8186271}" destId="{E6BA511F-2D51-48A5-9135-0BDCC3A4EFD9}" srcOrd="2" destOrd="0" presId="urn:microsoft.com/office/officeart/2005/8/layout/hList7"/>
    <dgm:cxn modelId="{2E92A21E-083C-41E6-8DB9-AC894B7125A7}" type="presParOf" srcId="{19E36D2D-78D0-4611-85E4-5DB0E8186271}" destId="{80A575F7-5D32-4A65-86B2-C257A3DA16C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觀看相關影片</a:t>
          </a:r>
          <a:endParaRPr lang="en-US" altLang="zh-TW" b="1" dirty="0" smtClean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提出競賽規則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設計圖繪製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 custT="1"/>
      <dgm:spPr/>
      <dgm:t>
        <a:bodyPr/>
        <a:lstStyle/>
        <a:p>
          <a:r>
            <a:rPr lang="zh-TW" altLang="en-US" sz="2400" b="1" dirty="0" smtClean="0"/>
            <a:t>自行材料準備</a:t>
          </a:r>
          <a:r>
            <a:rPr lang="en-US" altLang="zh-TW" sz="2400" b="1" dirty="0" smtClean="0"/>
            <a:t/>
          </a:r>
          <a:br>
            <a:rPr lang="en-US" altLang="zh-TW" sz="2400" b="1" dirty="0" smtClean="0"/>
          </a:br>
          <a:r>
            <a:rPr lang="zh-TW" altLang="en-US" sz="2400" b="1" dirty="0" smtClean="0"/>
            <a:t>相互合作</a:t>
          </a:r>
          <a:endParaRPr lang="zh-TW" altLang="en-US" sz="2400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實際製作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2400" b="1" dirty="0" smtClean="0"/>
            <a:t>小組競賽</a:t>
          </a:r>
          <a:endParaRPr lang="zh-TW" altLang="en-US" sz="24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D714D14-AFB8-4B23-835A-F58A00ED49D3}" type="presOf" srcId="{424C14C7-3344-412A-BB1F-6DC52E757042}" destId="{E8CF3009-62EF-4989-8C0E-A99FCC3F24F4}" srcOrd="0" destOrd="0" presId="urn:microsoft.com/office/officeart/2005/8/layout/process5"/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0B4A2F41-A46D-45CB-AFE3-25BAF241C881}" type="presOf" srcId="{AE1EC3C1-2A30-4ECD-9ACE-FD8CCFAD89FA}" destId="{36A2E388-E1DF-4D0A-B847-29004D7ABA01}" srcOrd="0" destOrd="0" presId="urn:microsoft.com/office/officeart/2005/8/layout/process5"/>
    <dgm:cxn modelId="{5E2D73D2-4391-42BE-B680-417A0D0D328B}" type="presOf" srcId="{52F50A21-DBEB-46E8-83C9-0E848A2DEBFB}" destId="{718DA5E6-5D1D-4F8A-B26A-86B0F0655123}" srcOrd="1" destOrd="0" presId="urn:microsoft.com/office/officeart/2005/8/layout/process5"/>
    <dgm:cxn modelId="{61C30B4A-13C8-4572-9955-38AAE46EF3AD}" type="presOf" srcId="{8C39C1FC-1ED2-47E9-ADCF-2B4C248BF4E3}" destId="{4427A660-AC3F-41CE-891A-936A10E23A4E}" srcOrd="0" destOrd="0" presId="urn:microsoft.com/office/officeart/2005/8/layout/process5"/>
    <dgm:cxn modelId="{09617033-FF3A-47D7-9F31-521BE49B6AB3}" type="presOf" srcId="{B40FD6B5-4AA3-4BD7-955D-D96F977EE4FB}" destId="{E8423B41-6038-4C28-BCA9-14FE063AC2B2}" srcOrd="0" destOrd="0" presId="urn:microsoft.com/office/officeart/2005/8/layout/process5"/>
    <dgm:cxn modelId="{F349EF51-E613-482B-9F63-9D0152330814}" type="presOf" srcId="{E9F3880C-E578-4355-BCC8-E285FD8FED10}" destId="{C02F9E14-081C-4B3E-82AB-724E9B508097}" srcOrd="0" destOrd="0" presId="urn:microsoft.com/office/officeart/2005/8/layout/process5"/>
    <dgm:cxn modelId="{087CE933-ECAF-4EBE-B418-3C576B4F027B}" type="presOf" srcId="{8C39C1FC-1ED2-47E9-ADCF-2B4C248BF4E3}" destId="{38E355D1-6D1B-4F36-98DD-1A262036679A}" srcOrd="1" destOrd="0" presId="urn:microsoft.com/office/officeart/2005/8/layout/process5"/>
    <dgm:cxn modelId="{FF6561AC-69D1-484B-8982-3B5942C7AC20}" type="presOf" srcId="{14DCAA4B-8CA6-40D7-BC4B-BC46F9FD1522}" destId="{A3DE00B5-2091-4CBF-9B50-7070A5478A6D}" srcOrd="0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3E08980F-E8BA-44B8-AF92-B085A8B9AD08}" type="presOf" srcId="{7E61A280-0C94-497A-B300-89D0CE25C7F4}" destId="{CDD002C6-03C3-4273-9808-6697027E19CB}" srcOrd="1" destOrd="0" presId="urn:microsoft.com/office/officeart/2005/8/layout/process5"/>
    <dgm:cxn modelId="{3CDAE254-A01D-49F1-92AF-C5F531E8D04F}" type="presOf" srcId="{965C4814-4B04-4BFF-BCCD-89E4CFB887DC}" destId="{3431B263-404B-4C06-9C1B-01F881A67EC3}" srcOrd="0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B9150BC7-503A-44BB-AC05-20F8D7A185C7}" type="presOf" srcId="{52F50A21-DBEB-46E8-83C9-0E848A2DEBFB}" destId="{B6809773-4D16-4246-B759-5FE1CD639326}" srcOrd="0" destOrd="0" presId="urn:microsoft.com/office/officeart/2005/8/layout/process5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22D4EA5F-DA80-4C82-A8EE-04A4460426EF}" type="presOf" srcId="{7E61A280-0C94-497A-B300-89D0CE25C7F4}" destId="{F4F02D6E-D29B-4C6A-92AC-06C99F951570}" srcOrd="0" destOrd="0" presId="urn:microsoft.com/office/officeart/2005/8/layout/process5"/>
    <dgm:cxn modelId="{DE729411-18C3-4FBF-BA7A-00E0E7014681}" type="presOf" srcId="{53EDB67E-F950-4A5E-92EA-675990BFB165}" destId="{DD875285-18BA-46BF-95CF-046CA38289BF}" srcOrd="1" destOrd="0" presId="urn:microsoft.com/office/officeart/2005/8/layout/process5"/>
    <dgm:cxn modelId="{66EF9974-5DF3-4FB2-BBBF-6D88BE80D3BA}" type="presOf" srcId="{161A5866-7FAF-4B7A-9B94-6E6B715B2DBF}" destId="{70215B7C-0171-4EEF-A1BD-7D031655C47E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99CA14EC-0817-47D7-811E-CD21A77B9B07}" type="presOf" srcId="{E5A03F74-30B5-48CE-A00C-E2F4A5E38836}" destId="{F4B81F59-66FC-42B6-8A8E-CB3BFB1A67DD}" srcOrd="0" destOrd="0" presId="urn:microsoft.com/office/officeart/2005/8/layout/process5"/>
    <dgm:cxn modelId="{C385A6C4-21DE-4BF6-84F4-E47E3E8853F6}" type="presOf" srcId="{E9F3880C-E578-4355-BCC8-E285FD8FED10}" destId="{843B3127-4B2C-4AF6-9CD8-CB1918EE65F3}" srcOrd="1" destOrd="0" presId="urn:microsoft.com/office/officeart/2005/8/layout/process5"/>
    <dgm:cxn modelId="{A276B8F5-0ADD-4410-974F-CBA95645AEB5}" type="presOf" srcId="{53EDB67E-F950-4A5E-92EA-675990BFB165}" destId="{AA0A00E8-07D8-4440-88C3-1D391A9F5720}" srcOrd="0" destOrd="0" presId="urn:microsoft.com/office/officeart/2005/8/layout/process5"/>
    <dgm:cxn modelId="{22D49E25-E64E-4FA8-B012-705BC6DE4F2F}" type="presParOf" srcId="{36A2E388-E1DF-4D0A-B847-29004D7ABA01}" destId="{3431B263-404B-4C06-9C1B-01F881A67EC3}" srcOrd="0" destOrd="0" presId="urn:microsoft.com/office/officeart/2005/8/layout/process5"/>
    <dgm:cxn modelId="{78FD1BF8-CEEE-4851-9967-69D2ED7E129F}" type="presParOf" srcId="{36A2E388-E1DF-4D0A-B847-29004D7ABA01}" destId="{AA0A00E8-07D8-4440-88C3-1D391A9F5720}" srcOrd="1" destOrd="0" presId="urn:microsoft.com/office/officeart/2005/8/layout/process5"/>
    <dgm:cxn modelId="{0D57CC82-E7E8-4ED7-8BA4-1060EBDAEEAF}" type="presParOf" srcId="{AA0A00E8-07D8-4440-88C3-1D391A9F5720}" destId="{DD875285-18BA-46BF-95CF-046CA38289BF}" srcOrd="0" destOrd="0" presId="urn:microsoft.com/office/officeart/2005/8/layout/process5"/>
    <dgm:cxn modelId="{18203895-8C64-44B9-86D5-B82238844B32}" type="presParOf" srcId="{36A2E388-E1DF-4D0A-B847-29004D7ABA01}" destId="{E8423B41-6038-4C28-BCA9-14FE063AC2B2}" srcOrd="2" destOrd="0" presId="urn:microsoft.com/office/officeart/2005/8/layout/process5"/>
    <dgm:cxn modelId="{00650436-96E1-406C-975C-404CEE9B0787}" type="presParOf" srcId="{36A2E388-E1DF-4D0A-B847-29004D7ABA01}" destId="{C02F9E14-081C-4B3E-82AB-724E9B508097}" srcOrd="3" destOrd="0" presId="urn:microsoft.com/office/officeart/2005/8/layout/process5"/>
    <dgm:cxn modelId="{BC9454CC-F269-4865-AE4E-9BEC8E36DCB7}" type="presParOf" srcId="{C02F9E14-081C-4B3E-82AB-724E9B508097}" destId="{843B3127-4B2C-4AF6-9CD8-CB1918EE65F3}" srcOrd="0" destOrd="0" presId="urn:microsoft.com/office/officeart/2005/8/layout/process5"/>
    <dgm:cxn modelId="{C9D88888-4E66-403C-B768-9F56602D5B8D}" type="presParOf" srcId="{36A2E388-E1DF-4D0A-B847-29004D7ABA01}" destId="{A3DE00B5-2091-4CBF-9B50-7070A5478A6D}" srcOrd="4" destOrd="0" presId="urn:microsoft.com/office/officeart/2005/8/layout/process5"/>
    <dgm:cxn modelId="{448B887E-3B79-480A-9042-5E7D8418EA0A}" type="presParOf" srcId="{36A2E388-E1DF-4D0A-B847-29004D7ABA01}" destId="{B6809773-4D16-4246-B759-5FE1CD639326}" srcOrd="5" destOrd="0" presId="urn:microsoft.com/office/officeart/2005/8/layout/process5"/>
    <dgm:cxn modelId="{CD145A5A-E7FF-4B94-A22C-3B88024E9417}" type="presParOf" srcId="{B6809773-4D16-4246-B759-5FE1CD639326}" destId="{718DA5E6-5D1D-4F8A-B26A-86B0F0655123}" srcOrd="0" destOrd="0" presId="urn:microsoft.com/office/officeart/2005/8/layout/process5"/>
    <dgm:cxn modelId="{1FD05122-8DC1-49BC-8AB2-AB867AC4C8D8}" type="presParOf" srcId="{36A2E388-E1DF-4D0A-B847-29004D7ABA01}" destId="{70215B7C-0171-4EEF-A1BD-7D031655C47E}" srcOrd="6" destOrd="0" presId="urn:microsoft.com/office/officeart/2005/8/layout/process5"/>
    <dgm:cxn modelId="{5098789A-0BC8-4EBA-AA04-376970703287}" type="presParOf" srcId="{36A2E388-E1DF-4D0A-B847-29004D7ABA01}" destId="{4427A660-AC3F-41CE-891A-936A10E23A4E}" srcOrd="7" destOrd="0" presId="urn:microsoft.com/office/officeart/2005/8/layout/process5"/>
    <dgm:cxn modelId="{F171F0B7-6F6F-4D0E-9775-1DB800AEB26B}" type="presParOf" srcId="{4427A660-AC3F-41CE-891A-936A10E23A4E}" destId="{38E355D1-6D1B-4F36-98DD-1A262036679A}" srcOrd="0" destOrd="0" presId="urn:microsoft.com/office/officeart/2005/8/layout/process5"/>
    <dgm:cxn modelId="{CF783EF1-FB2D-42E6-AE58-81DD98AA0657}" type="presParOf" srcId="{36A2E388-E1DF-4D0A-B847-29004D7ABA01}" destId="{E8CF3009-62EF-4989-8C0E-A99FCC3F24F4}" srcOrd="8" destOrd="0" presId="urn:microsoft.com/office/officeart/2005/8/layout/process5"/>
    <dgm:cxn modelId="{8735F408-D739-4FE5-A24C-C2533397CFDA}" type="presParOf" srcId="{36A2E388-E1DF-4D0A-B847-29004D7ABA01}" destId="{F4F02D6E-D29B-4C6A-92AC-06C99F951570}" srcOrd="9" destOrd="0" presId="urn:microsoft.com/office/officeart/2005/8/layout/process5"/>
    <dgm:cxn modelId="{AD346CF9-3224-4C4C-B6CF-C41B85C10E37}" type="presParOf" srcId="{F4F02D6E-D29B-4C6A-92AC-06C99F951570}" destId="{CDD002C6-03C3-4273-9808-6697027E19CB}" srcOrd="0" destOrd="0" presId="urn:microsoft.com/office/officeart/2005/8/layout/process5"/>
    <dgm:cxn modelId="{C19A9961-97A9-415D-9CC1-8BFAB9AB0392}" type="presParOf" srcId="{36A2E388-E1DF-4D0A-B847-29004D7ABA01}" destId="{F4B81F59-66FC-42B6-8A8E-CB3BFB1A67D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 custT="1"/>
      <dgm:spPr/>
      <dgm:t>
        <a:bodyPr/>
        <a:lstStyle/>
        <a:p>
          <a:r>
            <a:rPr lang="zh-TW" altLang="en-US" sz="2100" b="1" dirty="0" smtClean="0"/>
            <a:t>引起動機</a:t>
          </a:r>
          <a:r>
            <a:rPr lang="en-US" altLang="zh-TW" sz="2000" b="1" dirty="0" err="1" smtClean="0"/>
            <a:t>makeymakey</a:t>
          </a:r>
          <a:r>
            <a:rPr lang="zh-TW" altLang="en-US" sz="2100" b="1" dirty="0" smtClean="0"/>
            <a:t>影片播放</a:t>
          </a:r>
          <a:endParaRPr lang="en-US" altLang="zh-TW" sz="2100" b="1" dirty="0" smtClean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麵包版教學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電子電路認識</a:t>
          </a:r>
          <a:endParaRPr lang="en-US" altLang="zh-TW" b="1" dirty="0" smtClean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 custT="1"/>
      <dgm:spPr/>
      <dgm:t>
        <a:bodyPr/>
        <a:lstStyle/>
        <a:p>
          <a:r>
            <a:rPr lang="en-US" altLang="zh-TW" sz="2200" b="1" dirty="0" smtClean="0"/>
            <a:t>Arduino</a:t>
          </a:r>
          <a:br>
            <a:rPr lang="en-US" altLang="zh-TW" sz="2200" b="1" dirty="0" smtClean="0"/>
          </a:br>
          <a:r>
            <a:rPr lang="zh-TW" altLang="en-US" sz="2200" b="1" dirty="0" smtClean="0"/>
            <a:t>認識與</a:t>
          </a:r>
          <a:r>
            <a:rPr lang="en-US" altLang="zh-TW" sz="2200" b="1" dirty="0" err="1" smtClean="0"/>
            <a:t>S4A</a:t>
          </a:r>
          <a:endParaRPr lang="zh-TW" altLang="en-US" sz="2200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控制電路教學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2400" b="1" dirty="0" smtClean="0"/>
            <a:t>仿證照測驗</a:t>
          </a:r>
          <a:endParaRPr lang="zh-TW" altLang="en-US" sz="24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5174BC44-4D50-42DD-B01E-974668B4ADAA}">
      <dgm:prSet phldrT="[文字]" custT="1"/>
      <dgm:spPr/>
      <dgm:t>
        <a:bodyPr/>
        <a:lstStyle/>
        <a:p>
          <a:r>
            <a:rPr lang="en-US" altLang="zh-TW" sz="2000" b="1" dirty="0" smtClean="0"/>
            <a:t>Scratch</a:t>
          </a:r>
          <a:r>
            <a:rPr lang="zh-TW" altLang="en-US" sz="2000" b="1" dirty="0" smtClean="0"/>
            <a:t>教學</a:t>
          </a:r>
          <a:endParaRPr lang="zh-TW" altLang="en-US" sz="2000" b="1" dirty="0"/>
        </a:p>
      </dgm:t>
    </dgm:pt>
    <dgm:pt modelId="{4265222B-D390-4BD2-BD47-D7F34BBDCC61}" type="parTrans" cxnId="{90818630-16E8-48FF-B020-5AEE204DD97E}">
      <dgm:prSet/>
      <dgm:spPr/>
      <dgm:t>
        <a:bodyPr/>
        <a:lstStyle/>
        <a:p>
          <a:endParaRPr lang="zh-TW" altLang="en-US"/>
        </a:p>
      </dgm:t>
    </dgm:pt>
    <dgm:pt modelId="{89D37834-7E9F-4FDD-9DA9-521611B564B7}" type="sibTrans" cxnId="{90818630-16E8-48FF-B020-5AEE204DD97E}">
      <dgm:prSet/>
      <dgm:spPr/>
      <dgm:t>
        <a:bodyPr/>
        <a:lstStyle/>
        <a:p>
          <a:endParaRPr lang="zh-TW" altLang="en-US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3271823A-63BE-4F2C-B7B9-9186F39560C2}" type="pres">
      <dgm:prSet presAssocID="{5174BC44-4D50-42DD-B01E-974668B4ADA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E8BF05-B1FD-4636-AED0-F2607F978063}" type="pres">
      <dgm:prSet presAssocID="{89D37834-7E9F-4FDD-9DA9-521611B564B7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61EABB77-F796-4F35-9D20-DD4D4B1E93C7}" type="pres">
      <dgm:prSet presAssocID="{89D37834-7E9F-4FDD-9DA9-521611B564B7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C7F4DD-D800-448A-8055-5D5A4CBF51E0}" type="presOf" srcId="{7E61A280-0C94-497A-B300-89D0CE25C7F4}" destId="{CDD002C6-03C3-4273-9808-6697027E19CB}" srcOrd="1" destOrd="0" presId="urn:microsoft.com/office/officeart/2005/8/layout/process5"/>
    <dgm:cxn modelId="{8D7798E1-4282-47A3-857A-2F55C0979FA0}" type="presOf" srcId="{89D37834-7E9F-4FDD-9DA9-521611B564B7}" destId="{EAE8BF05-B1FD-4636-AED0-F2607F978063}" srcOrd="0" destOrd="0" presId="urn:microsoft.com/office/officeart/2005/8/layout/process5"/>
    <dgm:cxn modelId="{60962C7F-AED6-4CF7-98A9-3E461F5C554B}" type="presOf" srcId="{E9F3880C-E578-4355-BCC8-E285FD8FED10}" destId="{C02F9E14-081C-4B3E-82AB-724E9B508097}" srcOrd="0" destOrd="0" presId="urn:microsoft.com/office/officeart/2005/8/layout/process5"/>
    <dgm:cxn modelId="{B401D7EA-8867-4080-8062-C6670055182A}" type="presOf" srcId="{53EDB67E-F950-4A5E-92EA-675990BFB165}" destId="{DD875285-18BA-46BF-95CF-046CA38289BF}" srcOrd="1" destOrd="0" presId="urn:microsoft.com/office/officeart/2005/8/layout/process5"/>
    <dgm:cxn modelId="{286A72AA-3233-438B-BA4D-CFC5BAE225BB}" type="presOf" srcId="{5174BC44-4D50-42DD-B01E-974668B4ADAA}" destId="{3271823A-63BE-4F2C-B7B9-9186F39560C2}" srcOrd="0" destOrd="0" presId="urn:microsoft.com/office/officeart/2005/8/layout/process5"/>
    <dgm:cxn modelId="{0649C8F6-F3A7-4BA1-BC4C-429CC3709E11}" type="presOf" srcId="{E9F3880C-E578-4355-BCC8-E285FD8FED10}" destId="{843B3127-4B2C-4AF6-9CD8-CB1918EE65F3}" srcOrd="1" destOrd="0" presId="urn:microsoft.com/office/officeart/2005/8/layout/process5"/>
    <dgm:cxn modelId="{90818630-16E8-48FF-B020-5AEE204DD97E}" srcId="{AE1EC3C1-2A30-4ECD-9ACE-FD8CCFAD89FA}" destId="{5174BC44-4D50-42DD-B01E-974668B4ADAA}" srcOrd="2" destOrd="0" parTransId="{4265222B-D390-4BD2-BD47-D7F34BBDCC61}" sibTransId="{89D37834-7E9F-4FDD-9DA9-521611B564B7}"/>
    <dgm:cxn modelId="{ECDFAC66-8F23-4B1F-B2C6-2F5B33438CA6}" type="presOf" srcId="{8C39C1FC-1ED2-47E9-ADCF-2B4C248BF4E3}" destId="{38E355D1-6D1B-4F36-98DD-1A262036679A}" srcOrd="1" destOrd="0" presId="urn:microsoft.com/office/officeart/2005/8/layout/process5"/>
    <dgm:cxn modelId="{270452A9-8ED3-4EBC-93BC-76FC05BB3E5E}" type="presOf" srcId="{AE1EC3C1-2A30-4ECD-9ACE-FD8CCFAD89FA}" destId="{36A2E388-E1DF-4D0A-B847-29004D7ABA01}" srcOrd="0" destOrd="0" presId="urn:microsoft.com/office/officeart/2005/8/layout/process5"/>
    <dgm:cxn modelId="{3E9657A6-473F-4E6C-8FE0-C4CAE781F9BB}" type="presOf" srcId="{89D37834-7E9F-4FDD-9DA9-521611B564B7}" destId="{61EABB77-F796-4F35-9D20-DD4D4B1E93C7}" srcOrd="1" destOrd="0" presId="urn:microsoft.com/office/officeart/2005/8/layout/process5"/>
    <dgm:cxn modelId="{B400B68A-69D5-4615-88AD-ADF4DA35695B}" type="presOf" srcId="{161A5866-7FAF-4B7A-9B94-6E6B715B2DBF}" destId="{70215B7C-0171-4EEF-A1BD-7D031655C47E}" srcOrd="0" destOrd="0" presId="urn:microsoft.com/office/officeart/2005/8/layout/process5"/>
    <dgm:cxn modelId="{41402B94-9506-47F7-BDCD-886C9CF23124}" type="presOf" srcId="{B40FD6B5-4AA3-4BD7-955D-D96F977EE4FB}" destId="{E8423B41-6038-4C28-BCA9-14FE063AC2B2}" srcOrd="0" destOrd="0" presId="urn:microsoft.com/office/officeart/2005/8/layout/process5"/>
    <dgm:cxn modelId="{426FDDC9-A9AB-4934-A108-2E3985B8397B}" type="presOf" srcId="{424C14C7-3344-412A-BB1F-6DC52E757042}" destId="{E8CF3009-62EF-4989-8C0E-A99FCC3F24F4}" srcOrd="0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CB504077-3A66-444C-8043-961C6FC72022}" type="presOf" srcId="{965C4814-4B04-4BFF-BCCD-89E4CFB887DC}" destId="{3431B263-404B-4C06-9C1B-01F881A67EC3}" srcOrd="0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4B46C739-58E5-448D-B5C9-8C47486523AD}" type="presOf" srcId="{7E61A280-0C94-497A-B300-89D0CE25C7F4}" destId="{F4F02D6E-D29B-4C6A-92AC-06C99F951570}" srcOrd="0" destOrd="0" presId="urn:microsoft.com/office/officeart/2005/8/layout/process5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5D3B673F-5BA5-4B3C-99E4-F6D0729694D7}" type="presOf" srcId="{8C39C1FC-1ED2-47E9-ADCF-2B4C248BF4E3}" destId="{4427A660-AC3F-41CE-891A-936A10E23A4E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61730745-E6A2-472F-958C-936193D1A42B}" type="presOf" srcId="{53EDB67E-F950-4A5E-92EA-675990BFB165}" destId="{AA0A00E8-07D8-4440-88C3-1D391A9F5720}" srcOrd="0" destOrd="0" presId="urn:microsoft.com/office/officeart/2005/8/layout/process5"/>
    <dgm:cxn modelId="{0A349A86-0C3C-46EC-A7B0-76AFE653D36D}" type="presOf" srcId="{E5A03F74-30B5-48CE-A00C-E2F4A5E38836}" destId="{F4B81F59-66FC-42B6-8A8E-CB3BFB1A67DD}" srcOrd="0" destOrd="0" presId="urn:microsoft.com/office/officeart/2005/8/layout/process5"/>
    <dgm:cxn modelId="{83B552DA-DA24-4D2A-9F69-EA8DE9531B1F}" type="presParOf" srcId="{36A2E388-E1DF-4D0A-B847-29004D7ABA01}" destId="{3431B263-404B-4C06-9C1B-01F881A67EC3}" srcOrd="0" destOrd="0" presId="urn:microsoft.com/office/officeart/2005/8/layout/process5"/>
    <dgm:cxn modelId="{5E60F135-BEEB-490A-A139-F5FC0D02561C}" type="presParOf" srcId="{36A2E388-E1DF-4D0A-B847-29004D7ABA01}" destId="{AA0A00E8-07D8-4440-88C3-1D391A9F5720}" srcOrd="1" destOrd="0" presId="urn:microsoft.com/office/officeart/2005/8/layout/process5"/>
    <dgm:cxn modelId="{202D598F-F7BF-47D8-8404-866BE7459586}" type="presParOf" srcId="{AA0A00E8-07D8-4440-88C3-1D391A9F5720}" destId="{DD875285-18BA-46BF-95CF-046CA38289BF}" srcOrd="0" destOrd="0" presId="urn:microsoft.com/office/officeart/2005/8/layout/process5"/>
    <dgm:cxn modelId="{7B893CC1-4324-4FB7-B3ED-BE64890FDD4E}" type="presParOf" srcId="{36A2E388-E1DF-4D0A-B847-29004D7ABA01}" destId="{E8423B41-6038-4C28-BCA9-14FE063AC2B2}" srcOrd="2" destOrd="0" presId="urn:microsoft.com/office/officeart/2005/8/layout/process5"/>
    <dgm:cxn modelId="{E47A7C99-CC5C-4D4B-94F4-3BA10D97E08A}" type="presParOf" srcId="{36A2E388-E1DF-4D0A-B847-29004D7ABA01}" destId="{C02F9E14-081C-4B3E-82AB-724E9B508097}" srcOrd="3" destOrd="0" presId="urn:microsoft.com/office/officeart/2005/8/layout/process5"/>
    <dgm:cxn modelId="{FD004283-E20E-40CF-AD1E-6AECF24CBC49}" type="presParOf" srcId="{C02F9E14-081C-4B3E-82AB-724E9B508097}" destId="{843B3127-4B2C-4AF6-9CD8-CB1918EE65F3}" srcOrd="0" destOrd="0" presId="urn:microsoft.com/office/officeart/2005/8/layout/process5"/>
    <dgm:cxn modelId="{CF5DF407-C611-4304-BF81-6DD416558AAE}" type="presParOf" srcId="{36A2E388-E1DF-4D0A-B847-29004D7ABA01}" destId="{3271823A-63BE-4F2C-B7B9-9186F39560C2}" srcOrd="4" destOrd="0" presId="urn:microsoft.com/office/officeart/2005/8/layout/process5"/>
    <dgm:cxn modelId="{22816EB5-B4CC-4A11-806C-401B949E2C70}" type="presParOf" srcId="{36A2E388-E1DF-4D0A-B847-29004D7ABA01}" destId="{EAE8BF05-B1FD-4636-AED0-F2607F978063}" srcOrd="5" destOrd="0" presId="urn:microsoft.com/office/officeart/2005/8/layout/process5"/>
    <dgm:cxn modelId="{26F381A5-3665-4AC8-B176-71F18E720A74}" type="presParOf" srcId="{EAE8BF05-B1FD-4636-AED0-F2607F978063}" destId="{61EABB77-F796-4F35-9D20-DD4D4B1E93C7}" srcOrd="0" destOrd="0" presId="urn:microsoft.com/office/officeart/2005/8/layout/process5"/>
    <dgm:cxn modelId="{CC614DE5-668D-4477-A3BD-F35D2A01FE8E}" type="presParOf" srcId="{36A2E388-E1DF-4D0A-B847-29004D7ABA01}" destId="{70215B7C-0171-4EEF-A1BD-7D031655C47E}" srcOrd="6" destOrd="0" presId="urn:microsoft.com/office/officeart/2005/8/layout/process5"/>
    <dgm:cxn modelId="{0CD1E328-D768-42DD-A1DD-BC9347AE5E52}" type="presParOf" srcId="{36A2E388-E1DF-4D0A-B847-29004D7ABA01}" destId="{4427A660-AC3F-41CE-891A-936A10E23A4E}" srcOrd="7" destOrd="0" presId="urn:microsoft.com/office/officeart/2005/8/layout/process5"/>
    <dgm:cxn modelId="{7BF5D510-407B-4049-840F-F8A8F478FFB4}" type="presParOf" srcId="{4427A660-AC3F-41CE-891A-936A10E23A4E}" destId="{38E355D1-6D1B-4F36-98DD-1A262036679A}" srcOrd="0" destOrd="0" presId="urn:microsoft.com/office/officeart/2005/8/layout/process5"/>
    <dgm:cxn modelId="{D52A602C-484C-4578-8CA4-4361DA0E4CA7}" type="presParOf" srcId="{36A2E388-E1DF-4D0A-B847-29004D7ABA01}" destId="{E8CF3009-62EF-4989-8C0E-A99FCC3F24F4}" srcOrd="8" destOrd="0" presId="urn:microsoft.com/office/officeart/2005/8/layout/process5"/>
    <dgm:cxn modelId="{1D842E5A-948E-49D3-B878-57C33F465A35}" type="presParOf" srcId="{36A2E388-E1DF-4D0A-B847-29004D7ABA01}" destId="{F4F02D6E-D29B-4C6A-92AC-06C99F951570}" srcOrd="9" destOrd="0" presId="urn:microsoft.com/office/officeart/2005/8/layout/process5"/>
    <dgm:cxn modelId="{4EAA0535-3836-4B57-932A-F177FB29D734}" type="presParOf" srcId="{F4F02D6E-D29B-4C6A-92AC-06C99F951570}" destId="{CDD002C6-03C3-4273-9808-6697027E19CB}" srcOrd="0" destOrd="0" presId="urn:microsoft.com/office/officeart/2005/8/layout/process5"/>
    <dgm:cxn modelId="{4542A06F-9E0A-4967-B204-296ECA213604}" type="presParOf" srcId="{36A2E388-E1DF-4D0A-B847-29004D7ABA01}" destId="{F4B81F59-66FC-42B6-8A8E-CB3BFB1A67D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 custT="1"/>
      <dgm:spPr/>
      <dgm:t>
        <a:bodyPr/>
        <a:lstStyle/>
        <a:p>
          <a:r>
            <a:rPr lang="zh-TW" altLang="en-US" sz="2100" b="1" dirty="0" smtClean="0"/>
            <a:t>引起動機</a:t>
          </a:r>
          <a:r>
            <a:rPr lang="en-US" altLang="zh-TW" sz="2100" b="1" dirty="0" smtClean="0"/>
            <a:t/>
          </a:r>
          <a:br>
            <a:rPr lang="en-US" altLang="zh-TW" sz="2100" b="1" dirty="0" smtClean="0"/>
          </a:br>
          <a:r>
            <a:rPr lang="zh-TW" altLang="en-US" sz="2100" b="1" dirty="0" smtClean="0"/>
            <a:t>聖誕節裝飾</a:t>
          </a:r>
          <a:endParaRPr lang="en-US" altLang="zh-TW" sz="2100" b="1" dirty="0" smtClean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電子電路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教學</a:t>
          </a:r>
          <a:endParaRPr lang="en-US" altLang="zh-TW" b="1" dirty="0" smtClean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 custT="1"/>
      <dgm:spPr/>
      <dgm:t>
        <a:bodyPr/>
        <a:lstStyle/>
        <a:p>
          <a:r>
            <a:rPr lang="zh-TW" altLang="en-US" sz="2200" b="1" dirty="0" smtClean="0"/>
            <a:t>異質材料</a:t>
          </a:r>
          <a:r>
            <a:rPr lang="en-US" altLang="zh-TW" sz="2200" b="1" dirty="0" smtClean="0"/>
            <a:t/>
          </a:r>
          <a:br>
            <a:rPr lang="en-US" altLang="zh-TW" sz="2200" b="1" dirty="0" smtClean="0"/>
          </a:br>
          <a:r>
            <a:rPr lang="zh-TW" altLang="en-US" sz="2200" b="1" dirty="0" smtClean="0"/>
            <a:t>加工教學</a:t>
          </a:r>
          <a:endParaRPr lang="zh-TW" altLang="en-US" sz="2200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測試與製作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en-US" altLang="zh-TW" sz="2400" b="1" dirty="0" smtClean="0"/>
            <a:t>Arduino</a:t>
          </a:r>
          <a:br>
            <a:rPr lang="en-US" altLang="zh-TW" sz="2400" b="1" dirty="0" smtClean="0"/>
          </a:br>
          <a:r>
            <a:rPr lang="zh-TW" altLang="en-US" sz="2400" b="1" dirty="0" smtClean="0"/>
            <a:t>控制燈光閃爍</a:t>
          </a:r>
          <a:endParaRPr lang="zh-TW" altLang="en-US" sz="24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5174BC44-4D50-42DD-B01E-974668B4ADAA}">
      <dgm:prSet phldrT="[文字]" custT="1"/>
      <dgm:spPr/>
      <dgm:t>
        <a:bodyPr/>
        <a:lstStyle/>
        <a:p>
          <a:r>
            <a:rPr lang="zh-TW" altLang="en-US" sz="2400" b="1" dirty="0" smtClean="0"/>
            <a:t>引導設計流程</a:t>
          </a:r>
          <a:endParaRPr lang="zh-TW" altLang="en-US" sz="2400" b="1" dirty="0"/>
        </a:p>
      </dgm:t>
    </dgm:pt>
    <dgm:pt modelId="{4265222B-D390-4BD2-BD47-D7F34BBDCC61}" type="parTrans" cxnId="{90818630-16E8-48FF-B020-5AEE204DD97E}">
      <dgm:prSet/>
      <dgm:spPr/>
      <dgm:t>
        <a:bodyPr/>
        <a:lstStyle/>
        <a:p>
          <a:endParaRPr lang="zh-TW" altLang="en-US"/>
        </a:p>
      </dgm:t>
    </dgm:pt>
    <dgm:pt modelId="{89D37834-7E9F-4FDD-9DA9-521611B564B7}" type="sibTrans" cxnId="{90818630-16E8-48FF-B020-5AEE204DD97E}">
      <dgm:prSet/>
      <dgm:spPr/>
      <dgm:t>
        <a:bodyPr/>
        <a:lstStyle/>
        <a:p>
          <a:endParaRPr lang="zh-TW" altLang="en-US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3271823A-63BE-4F2C-B7B9-9186F39560C2}" type="pres">
      <dgm:prSet presAssocID="{5174BC44-4D50-42DD-B01E-974668B4ADA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E8BF05-B1FD-4636-AED0-F2607F978063}" type="pres">
      <dgm:prSet presAssocID="{89D37834-7E9F-4FDD-9DA9-521611B564B7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61EABB77-F796-4F35-9D20-DD4D4B1E93C7}" type="pres">
      <dgm:prSet presAssocID="{89D37834-7E9F-4FDD-9DA9-521611B564B7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8094D7-1941-4BEF-BDBC-3ADEBEE7271E}" type="presOf" srcId="{424C14C7-3344-412A-BB1F-6DC52E757042}" destId="{E8CF3009-62EF-4989-8C0E-A99FCC3F24F4}" srcOrd="0" destOrd="0" presId="urn:microsoft.com/office/officeart/2005/8/layout/process5"/>
    <dgm:cxn modelId="{94752C9F-789B-44A1-B766-E0E30794A093}" type="presOf" srcId="{965C4814-4B04-4BFF-BCCD-89E4CFB887DC}" destId="{3431B263-404B-4C06-9C1B-01F881A67EC3}" srcOrd="0" destOrd="0" presId="urn:microsoft.com/office/officeart/2005/8/layout/process5"/>
    <dgm:cxn modelId="{C9CA3455-04FD-4A20-BAE8-D0442516391C}" type="presOf" srcId="{8C39C1FC-1ED2-47E9-ADCF-2B4C248BF4E3}" destId="{4427A660-AC3F-41CE-891A-936A10E23A4E}" srcOrd="0" destOrd="0" presId="urn:microsoft.com/office/officeart/2005/8/layout/process5"/>
    <dgm:cxn modelId="{EB01A033-BC84-402F-B141-33C07739A0F4}" type="presOf" srcId="{53EDB67E-F950-4A5E-92EA-675990BFB165}" destId="{DD875285-18BA-46BF-95CF-046CA38289BF}" srcOrd="1" destOrd="0" presId="urn:microsoft.com/office/officeart/2005/8/layout/process5"/>
    <dgm:cxn modelId="{188E6C74-D058-4D1C-B6B9-7D105EDCD540}" type="presOf" srcId="{53EDB67E-F950-4A5E-92EA-675990BFB165}" destId="{AA0A00E8-07D8-4440-88C3-1D391A9F5720}" srcOrd="0" destOrd="0" presId="urn:microsoft.com/office/officeart/2005/8/layout/process5"/>
    <dgm:cxn modelId="{D2285EE8-9EE7-4954-9E07-7D19C2233924}" type="presOf" srcId="{7E61A280-0C94-497A-B300-89D0CE25C7F4}" destId="{F4F02D6E-D29B-4C6A-92AC-06C99F951570}" srcOrd="0" destOrd="0" presId="urn:microsoft.com/office/officeart/2005/8/layout/process5"/>
    <dgm:cxn modelId="{9F72F6AF-008F-4EA1-AC66-CE7E922EB014}" type="presOf" srcId="{5174BC44-4D50-42DD-B01E-974668B4ADAA}" destId="{3271823A-63BE-4F2C-B7B9-9186F39560C2}" srcOrd="0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3DC7A6DE-1FFF-4401-9D37-BBBFE1296DB0}" type="presOf" srcId="{B40FD6B5-4AA3-4BD7-955D-D96F977EE4FB}" destId="{E8423B41-6038-4C28-BCA9-14FE063AC2B2}" srcOrd="0" destOrd="0" presId="urn:microsoft.com/office/officeart/2005/8/layout/process5"/>
    <dgm:cxn modelId="{29613FFF-F803-4436-8FCF-C66331F99793}" type="presOf" srcId="{161A5866-7FAF-4B7A-9B94-6E6B715B2DBF}" destId="{70215B7C-0171-4EEF-A1BD-7D031655C47E}" srcOrd="0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BE1595B4-70D0-4FBA-AF46-6AEB1E71ABFE}" type="presOf" srcId="{8C39C1FC-1ED2-47E9-ADCF-2B4C248BF4E3}" destId="{38E355D1-6D1B-4F36-98DD-1A262036679A}" srcOrd="1" destOrd="0" presId="urn:microsoft.com/office/officeart/2005/8/layout/process5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50CC2980-6C40-42CB-8ACB-A57CC8F00C9A}" type="presOf" srcId="{E5A03F74-30B5-48CE-A00C-E2F4A5E38836}" destId="{F4B81F59-66FC-42B6-8A8E-CB3BFB1A67DD}" srcOrd="0" destOrd="0" presId="urn:microsoft.com/office/officeart/2005/8/layout/process5"/>
    <dgm:cxn modelId="{A309C771-226A-4199-8577-E89FBFC6AD7D}" type="presOf" srcId="{7E61A280-0C94-497A-B300-89D0CE25C7F4}" destId="{CDD002C6-03C3-4273-9808-6697027E19CB}" srcOrd="1" destOrd="0" presId="urn:microsoft.com/office/officeart/2005/8/layout/process5"/>
    <dgm:cxn modelId="{78BF3390-00B1-4601-8EDA-D30DD88278BE}" type="presOf" srcId="{AE1EC3C1-2A30-4ECD-9ACE-FD8CCFAD89FA}" destId="{36A2E388-E1DF-4D0A-B847-29004D7ABA01}" srcOrd="0" destOrd="0" presId="urn:microsoft.com/office/officeart/2005/8/layout/process5"/>
    <dgm:cxn modelId="{67036ADC-5ED8-47F6-9FF5-33718292CBA3}" type="presOf" srcId="{E9F3880C-E578-4355-BCC8-E285FD8FED10}" destId="{843B3127-4B2C-4AF6-9CD8-CB1918EE65F3}" srcOrd="1" destOrd="0" presId="urn:microsoft.com/office/officeart/2005/8/layout/process5"/>
    <dgm:cxn modelId="{90818630-16E8-48FF-B020-5AEE204DD97E}" srcId="{AE1EC3C1-2A30-4ECD-9ACE-FD8CCFAD89FA}" destId="{5174BC44-4D50-42DD-B01E-974668B4ADAA}" srcOrd="2" destOrd="0" parTransId="{4265222B-D390-4BD2-BD47-D7F34BBDCC61}" sibTransId="{89D37834-7E9F-4FDD-9DA9-521611B564B7}"/>
    <dgm:cxn modelId="{6318D6B6-A215-4437-9DC7-0FBB56256ADA}" type="presOf" srcId="{89D37834-7E9F-4FDD-9DA9-521611B564B7}" destId="{EAE8BF05-B1FD-4636-AED0-F2607F978063}" srcOrd="0" destOrd="0" presId="urn:microsoft.com/office/officeart/2005/8/layout/process5"/>
    <dgm:cxn modelId="{3E42F971-3FC5-4825-8A25-8E2BE7F155C1}" type="presOf" srcId="{E9F3880C-E578-4355-BCC8-E285FD8FED10}" destId="{C02F9E14-081C-4B3E-82AB-724E9B508097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C25A8D5B-80FD-40F7-ACEF-46A39DAD848C}" type="presOf" srcId="{89D37834-7E9F-4FDD-9DA9-521611B564B7}" destId="{61EABB77-F796-4F35-9D20-DD4D4B1E93C7}" srcOrd="1" destOrd="0" presId="urn:microsoft.com/office/officeart/2005/8/layout/process5"/>
    <dgm:cxn modelId="{72277645-E160-4A89-B20F-BBCF48177346}" type="presParOf" srcId="{36A2E388-E1DF-4D0A-B847-29004D7ABA01}" destId="{3431B263-404B-4C06-9C1B-01F881A67EC3}" srcOrd="0" destOrd="0" presId="urn:microsoft.com/office/officeart/2005/8/layout/process5"/>
    <dgm:cxn modelId="{8715BEE2-F194-4B66-9AA1-158D6EF213E5}" type="presParOf" srcId="{36A2E388-E1DF-4D0A-B847-29004D7ABA01}" destId="{AA0A00E8-07D8-4440-88C3-1D391A9F5720}" srcOrd="1" destOrd="0" presId="urn:microsoft.com/office/officeart/2005/8/layout/process5"/>
    <dgm:cxn modelId="{1D783572-0791-42AC-A6DF-00F0A5D4520F}" type="presParOf" srcId="{AA0A00E8-07D8-4440-88C3-1D391A9F5720}" destId="{DD875285-18BA-46BF-95CF-046CA38289BF}" srcOrd="0" destOrd="0" presId="urn:microsoft.com/office/officeart/2005/8/layout/process5"/>
    <dgm:cxn modelId="{E7A95446-6B94-424F-83AE-351993DB2FF8}" type="presParOf" srcId="{36A2E388-E1DF-4D0A-B847-29004D7ABA01}" destId="{E8423B41-6038-4C28-BCA9-14FE063AC2B2}" srcOrd="2" destOrd="0" presId="urn:microsoft.com/office/officeart/2005/8/layout/process5"/>
    <dgm:cxn modelId="{60F9E984-1EEA-47EB-8606-155B3F2ACF73}" type="presParOf" srcId="{36A2E388-E1DF-4D0A-B847-29004D7ABA01}" destId="{C02F9E14-081C-4B3E-82AB-724E9B508097}" srcOrd="3" destOrd="0" presId="urn:microsoft.com/office/officeart/2005/8/layout/process5"/>
    <dgm:cxn modelId="{EAE72AD5-8AB4-4C29-85DD-816C709A5CCC}" type="presParOf" srcId="{C02F9E14-081C-4B3E-82AB-724E9B508097}" destId="{843B3127-4B2C-4AF6-9CD8-CB1918EE65F3}" srcOrd="0" destOrd="0" presId="urn:microsoft.com/office/officeart/2005/8/layout/process5"/>
    <dgm:cxn modelId="{E3ACE564-6851-453A-885D-C457833C511F}" type="presParOf" srcId="{36A2E388-E1DF-4D0A-B847-29004D7ABA01}" destId="{3271823A-63BE-4F2C-B7B9-9186F39560C2}" srcOrd="4" destOrd="0" presId="urn:microsoft.com/office/officeart/2005/8/layout/process5"/>
    <dgm:cxn modelId="{6D9AAFD7-D033-4E97-9F70-A7566795C050}" type="presParOf" srcId="{36A2E388-E1DF-4D0A-B847-29004D7ABA01}" destId="{EAE8BF05-B1FD-4636-AED0-F2607F978063}" srcOrd="5" destOrd="0" presId="urn:microsoft.com/office/officeart/2005/8/layout/process5"/>
    <dgm:cxn modelId="{72460DB3-0BBC-4624-89F5-992779F31EB6}" type="presParOf" srcId="{EAE8BF05-B1FD-4636-AED0-F2607F978063}" destId="{61EABB77-F796-4F35-9D20-DD4D4B1E93C7}" srcOrd="0" destOrd="0" presId="urn:microsoft.com/office/officeart/2005/8/layout/process5"/>
    <dgm:cxn modelId="{EC437967-E0A8-4F11-9B17-80A761B1A7AA}" type="presParOf" srcId="{36A2E388-E1DF-4D0A-B847-29004D7ABA01}" destId="{70215B7C-0171-4EEF-A1BD-7D031655C47E}" srcOrd="6" destOrd="0" presId="urn:microsoft.com/office/officeart/2005/8/layout/process5"/>
    <dgm:cxn modelId="{6993330A-BF28-4255-BB42-E7CE1481E542}" type="presParOf" srcId="{36A2E388-E1DF-4D0A-B847-29004D7ABA01}" destId="{4427A660-AC3F-41CE-891A-936A10E23A4E}" srcOrd="7" destOrd="0" presId="urn:microsoft.com/office/officeart/2005/8/layout/process5"/>
    <dgm:cxn modelId="{AA2D3319-767B-4BEA-B73D-89DB63D651FD}" type="presParOf" srcId="{4427A660-AC3F-41CE-891A-936A10E23A4E}" destId="{38E355D1-6D1B-4F36-98DD-1A262036679A}" srcOrd="0" destOrd="0" presId="urn:microsoft.com/office/officeart/2005/8/layout/process5"/>
    <dgm:cxn modelId="{AD09C1D0-DEDF-4EF6-91F5-398A89296C38}" type="presParOf" srcId="{36A2E388-E1DF-4D0A-B847-29004D7ABA01}" destId="{E8CF3009-62EF-4989-8C0E-A99FCC3F24F4}" srcOrd="8" destOrd="0" presId="urn:microsoft.com/office/officeart/2005/8/layout/process5"/>
    <dgm:cxn modelId="{30ABCD2E-3266-4ACD-8DE1-F74FFCD1A8F0}" type="presParOf" srcId="{36A2E388-E1DF-4D0A-B847-29004D7ABA01}" destId="{F4F02D6E-D29B-4C6A-92AC-06C99F951570}" srcOrd="9" destOrd="0" presId="urn:microsoft.com/office/officeart/2005/8/layout/process5"/>
    <dgm:cxn modelId="{943F75AA-1695-48E8-B64A-F41C0EB52DC2}" type="presParOf" srcId="{F4F02D6E-D29B-4C6A-92AC-06C99F951570}" destId="{CDD002C6-03C3-4273-9808-6697027E19CB}" srcOrd="0" destOrd="0" presId="urn:microsoft.com/office/officeart/2005/8/layout/process5"/>
    <dgm:cxn modelId="{6487E45B-325E-41CA-A1A7-046D42761F3E}" type="presParOf" srcId="{36A2E388-E1DF-4D0A-B847-29004D7ABA01}" destId="{F4B81F59-66FC-42B6-8A8E-CB3BFB1A67D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1A3ACC7-BFD5-4DE0-B864-DBDFA0B91D30}" type="doc">
      <dgm:prSet loTypeId="urn:microsoft.com/office/officeart/2005/8/layout/h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1BDCF60-089B-46E2-9E88-BDABBFE85621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 smtClean="0"/>
            <a:t>七年級</a:t>
          </a:r>
          <a:endParaRPr lang="zh-TW" altLang="en-US" b="1" dirty="0"/>
        </a:p>
      </dgm:t>
    </dgm:pt>
    <dgm:pt modelId="{15CF34BA-DD87-4DC6-9176-010640C43607}" type="parTrans" cxnId="{957EA8E3-37EE-45C2-BFB5-FC222251FACF}">
      <dgm:prSet/>
      <dgm:spPr/>
      <dgm:t>
        <a:bodyPr/>
        <a:lstStyle/>
        <a:p>
          <a:endParaRPr lang="zh-TW" altLang="en-US" b="1"/>
        </a:p>
      </dgm:t>
    </dgm:pt>
    <dgm:pt modelId="{13FE5A36-AC24-49DD-BC81-25BF86968A88}" type="sibTrans" cxnId="{957EA8E3-37EE-45C2-BFB5-FC222251FACF}">
      <dgm:prSet/>
      <dgm:spPr/>
      <dgm:t>
        <a:bodyPr/>
        <a:lstStyle/>
        <a:p>
          <a:endParaRPr lang="zh-TW" altLang="en-US" b="1"/>
        </a:p>
      </dgm:t>
    </dgm:pt>
    <dgm:pt modelId="{CE00BDEC-1164-4973-963A-D435E8A09B34}">
      <dgm:prSet phldrT="[文字]"/>
      <dgm:spPr/>
      <dgm:t>
        <a:bodyPr/>
        <a:lstStyle/>
        <a:p>
          <a:r>
            <a:rPr lang="zh-TW" altLang="en-US" b="1" dirty="0" smtClean="0"/>
            <a:t>機構</a:t>
          </a:r>
          <a:endParaRPr lang="zh-TW" altLang="en-US" b="1" dirty="0"/>
        </a:p>
      </dgm:t>
    </dgm:pt>
    <dgm:pt modelId="{1C32860F-9CC2-42B4-A0CE-B4E659691868}" type="parTrans" cxnId="{77ACDAF6-C9CC-4FC2-9077-311296EB4059}">
      <dgm:prSet/>
      <dgm:spPr/>
      <dgm:t>
        <a:bodyPr/>
        <a:lstStyle/>
        <a:p>
          <a:endParaRPr lang="zh-TW" altLang="en-US" b="1"/>
        </a:p>
      </dgm:t>
    </dgm:pt>
    <dgm:pt modelId="{1F46F4F3-CA51-4894-9111-21C7AAA5DD5A}" type="sibTrans" cxnId="{77ACDAF6-C9CC-4FC2-9077-311296EB4059}">
      <dgm:prSet/>
      <dgm:spPr/>
      <dgm:t>
        <a:bodyPr/>
        <a:lstStyle/>
        <a:p>
          <a:endParaRPr lang="zh-TW" altLang="en-US" b="1"/>
        </a:p>
      </dgm:t>
    </dgm:pt>
    <dgm:pt modelId="{9E465941-41B0-4ACD-A476-5E8BD5866B40}">
      <dgm:prSet phldrT="[文字]"/>
      <dgm:spPr/>
      <dgm:t>
        <a:bodyPr/>
        <a:lstStyle/>
        <a:p>
          <a:r>
            <a:rPr lang="zh-TW" altLang="en-US" b="1" dirty="0" smtClean="0"/>
            <a:t>結構</a:t>
          </a:r>
          <a:endParaRPr lang="zh-TW" altLang="en-US" b="1" dirty="0"/>
        </a:p>
      </dgm:t>
    </dgm:pt>
    <dgm:pt modelId="{B6912B60-9919-40A0-B763-E3530092B48E}" type="parTrans" cxnId="{B6CFF60B-3301-4FC6-8C4F-0144453D45BF}">
      <dgm:prSet/>
      <dgm:spPr/>
      <dgm:t>
        <a:bodyPr/>
        <a:lstStyle/>
        <a:p>
          <a:endParaRPr lang="zh-TW" altLang="en-US" b="1"/>
        </a:p>
      </dgm:t>
    </dgm:pt>
    <dgm:pt modelId="{45658DF3-4590-4ED4-82A2-78CC2D4D0171}" type="sibTrans" cxnId="{B6CFF60B-3301-4FC6-8C4F-0144453D45BF}">
      <dgm:prSet/>
      <dgm:spPr/>
      <dgm:t>
        <a:bodyPr/>
        <a:lstStyle/>
        <a:p>
          <a:endParaRPr lang="zh-TW" altLang="en-US" b="1"/>
        </a:p>
      </dgm:t>
    </dgm:pt>
    <dgm:pt modelId="{A88C6A39-B602-4A01-BA26-ED597A540D71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 smtClean="0"/>
            <a:t>八年級</a:t>
          </a:r>
          <a:endParaRPr lang="zh-TW" altLang="en-US" b="1" dirty="0"/>
        </a:p>
      </dgm:t>
    </dgm:pt>
    <dgm:pt modelId="{795FDE54-40C1-4E64-BB99-7A78027C229A}" type="parTrans" cxnId="{65094A46-1B47-4182-A17B-BA7A2A79B525}">
      <dgm:prSet/>
      <dgm:spPr/>
      <dgm:t>
        <a:bodyPr/>
        <a:lstStyle/>
        <a:p>
          <a:endParaRPr lang="zh-TW" altLang="en-US" b="1"/>
        </a:p>
      </dgm:t>
    </dgm:pt>
    <dgm:pt modelId="{BDAD66D5-CF15-4FEE-9ED9-F8E051A88EE2}" type="sibTrans" cxnId="{65094A46-1B47-4182-A17B-BA7A2A79B525}">
      <dgm:prSet/>
      <dgm:spPr/>
      <dgm:t>
        <a:bodyPr/>
        <a:lstStyle/>
        <a:p>
          <a:endParaRPr lang="zh-TW" altLang="en-US" b="1"/>
        </a:p>
      </dgm:t>
    </dgm:pt>
    <dgm:pt modelId="{F9041E71-457D-4CF2-BA46-44A550D75F29}">
      <dgm:prSet phldrT="[文字]"/>
      <dgm:spPr/>
      <dgm:t>
        <a:bodyPr/>
        <a:lstStyle/>
        <a:p>
          <a:r>
            <a:rPr lang="zh-TW" altLang="en-US" b="1" dirty="0" smtClean="0"/>
            <a:t>能源</a:t>
          </a:r>
          <a:endParaRPr lang="zh-TW" altLang="en-US" b="1" dirty="0"/>
        </a:p>
      </dgm:t>
    </dgm:pt>
    <dgm:pt modelId="{0FFC93DF-2F7D-45BA-AF63-10EC75DE70E6}" type="parTrans" cxnId="{2EDFF504-9CE0-484E-AABA-4473B80F531A}">
      <dgm:prSet/>
      <dgm:spPr/>
      <dgm:t>
        <a:bodyPr/>
        <a:lstStyle/>
        <a:p>
          <a:endParaRPr lang="zh-TW" altLang="en-US" b="1"/>
        </a:p>
      </dgm:t>
    </dgm:pt>
    <dgm:pt modelId="{CE84621D-CC47-4A29-885D-B10B1E236F31}" type="sibTrans" cxnId="{2EDFF504-9CE0-484E-AABA-4473B80F531A}">
      <dgm:prSet/>
      <dgm:spPr/>
      <dgm:t>
        <a:bodyPr/>
        <a:lstStyle/>
        <a:p>
          <a:endParaRPr lang="zh-TW" altLang="en-US" b="1"/>
        </a:p>
      </dgm:t>
    </dgm:pt>
    <dgm:pt modelId="{261CB7A2-27FB-4570-BA67-7954635FB967}">
      <dgm:prSet phldrT="[文字]"/>
      <dgm:spPr/>
      <dgm:t>
        <a:bodyPr/>
        <a:lstStyle/>
        <a:p>
          <a:r>
            <a:rPr lang="zh-TW" altLang="en-US" b="1" dirty="0" smtClean="0"/>
            <a:t>動力</a:t>
          </a:r>
          <a:endParaRPr lang="zh-TW" altLang="en-US" b="1" dirty="0"/>
        </a:p>
      </dgm:t>
    </dgm:pt>
    <dgm:pt modelId="{78F92022-4F9F-4776-AA6B-46A921B40CA5}" type="parTrans" cxnId="{5FF9F6A3-C7FA-4374-B94B-093244F2C194}">
      <dgm:prSet/>
      <dgm:spPr/>
      <dgm:t>
        <a:bodyPr/>
        <a:lstStyle/>
        <a:p>
          <a:endParaRPr lang="zh-TW" altLang="en-US" b="1"/>
        </a:p>
      </dgm:t>
    </dgm:pt>
    <dgm:pt modelId="{E32C5520-C26F-47B9-8C7F-3578F1EC4CAA}" type="sibTrans" cxnId="{5FF9F6A3-C7FA-4374-B94B-093244F2C194}">
      <dgm:prSet/>
      <dgm:spPr/>
      <dgm:t>
        <a:bodyPr/>
        <a:lstStyle/>
        <a:p>
          <a:endParaRPr lang="zh-TW" altLang="en-US" b="1"/>
        </a:p>
      </dgm:t>
    </dgm:pt>
    <dgm:pt modelId="{F7EDDDDB-FB05-41A5-93A2-F3A1E437A62D}">
      <dgm:prSet phldrT="[文字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TW" altLang="en-US" b="1" dirty="0" smtClean="0"/>
            <a:t>九年級</a:t>
          </a:r>
          <a:endParaRPr lang="zh-TW" altLang="en-US" b="1" dirty="0"/>
        </a:p>
      </dgm:t>
    </dgm:pt>
    <dgm:pt modelId="{C4D7704C-67F0-4146-8B12-5C5E5D4A0A9D}" type="parTrans" cxnId="{EF2AAA81-C541-4957-80E8-C716EDDA192A}">
      <dgm:prSet/>
      <dgm:spPr/>
      <dgm:t>
        <a:bodyPr/>
        <a:lstStyle/>
        <a:p>
          <a:endParaRPr lang="zh-TW" altLang="en-US" b="1"/>
        </a:p>
      </dgm:t>
    </dgm:pt>
    <dgm:pt modelId="{55980CE7-50F0-45A4-BD9E-35A3B63DCA34}" type="sibTrans" cxnId="{EF2AAA81-C541-4957-80E8-C716EDDA192A}">
      <dgm:prSet/>
      <dgm:spPr/>
      <dgm:t>
        <a:bodyPr/>
        <a:lstStyle/>
        <a:p>
          <a:endParaRPr lang="zh-TW" altLang="en-US" b="1"/>
        </a:p>
      </dgm:t>
    </dgm:pt>
    <dgm:pt modelId="{450D6DF7-101A-430A-9E48-DBFB2E5E48E7}">
      <dgm:prSet phldrT="[文字]"/>
      <dgm:spPr/>
      <dgm:t>
        <a:bodyPr/>
        <a:lstStyle/>
        <a:p>
          <a:r>
            <a:rPr lang="zh-TW" altLang="en-US" b="1" dirty="0" smtClean="0"/>
            <a:t>電子電路</a:t>
          </a:r>
          <a:endParaRPr lang="zh-TW" altLang="en-US" b="1" dirty="0"/>
        </a:p>
      </dgm:t>
    </dgm:pt>
    <dgm:pt modelId="{41BF9ED6-5216-47D2-955E-3D96928BC382}" type="parTrans" cxnId="{A753AD44-EB84-4C16-B3B3-3FB3686385A8}">
      <dgm:prSet/>
      <dgm:spPr/>
      <dgm:t>
        <a:bodyPr/>
        <a:lstStyle/>
        <a:p>
          <a:endParaRPr lang="zh-TW" altLang="en-US" b="1"/>
        </a:p>
      </dgm:t>
    </dgm:pt>
    <dgm:pt modelId="{4BBB45EA-D06F-4751-BBFB-D80B055B2B77}" type="sibTrans" cxnId="{A753AD44-EB84-4C16-B3B3-3FB3686385A8}">
      <dgm:prSet/>
      <dgm:spPr/>
      <dgm:t>
        <a:bodyPr/>
        <a:lstStyle/>
        <a:p>
          <a:endParaRPr lang="zh-TW" altLang="en-US" b="1"/>
        </a:p>
      </dgm:t>
    </dgm:pt>
    <dgm:pt modelId="{9F670C4E-7711-43F5-8B90-399BE9025E85}">
      <dgm:prSet phldrT="[文字]"/>
      <dgm:spPr/>
      <dgm:t>
        <a:bodyPr/>
        <a:lstStyle/>
        <a:p>
          <a:r>
            <a:rPr lang="zh-TW" altLang="en-US" b="1" dirty="0" smtClean="0"/>
            <a:t>機電整合</a:t>
          </a:r>
          <a:endParaRPr lang="zh-TW" altLang="en-US" b="1" dirty="0"/>
        </a:p>
      </dgm:t>
    </dgm:pt>
    <dgm:pt modelId="{A2C737C0-9A82-491D-8FD2-47DF10793094}" type="parTrans" cxnId="{ACC68452-31F3-43C8-8DF5-DC8ADC6928EA}">
      <dgm:prSet/>
      <dgm:spPr/>
      <dgm:t>
        <a:bodyPr/>
        <a:lstStyle/>
        <a:p>
          <a:endParaRPr lang="zh-TW" altLang="en-US" b="1"/>
        </a:p>
      </dgm:t>
    </dgm:pt>
    <dgm:pt modelId="{3B6E18F6-4FC0-46F2-96BA-0EC7FE04B069}" type="sibTrans" cxnId="{ACC68452-31F3-43C8-8DF5-DC8ADC6928EA}">
      <dgm:prSet/>
      <dgm:spPr/>
      <dgm:t>
        <a:bodyPr/>
        <a:lstStyle/>
        <a:p>
          <a:endParaRPr lang="zh-TW" altLang="en-US" b="1"/>
        </a:p>
      </dgm:t>
    </dgm:pt>
    <dgm:pt modelId="{1820A638-54CC-4255-B65A-4DC3991B408E}" type="pres">
      <dgm:prSet presAssocID="{C1A3ACC7-BFD5-4DE0-B864-DBDFA0B91D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69E4DDD-033B-4935-A2E7-3B3402773739}" type="pres">
      <dgm:prSet presAssocID="{C1A3ACC7-BFD5-4DE0-B864-DBDFA0B91D30}" presName="tSp" presStyleCnt="0"/>
      <dgm:spPr/>
    </dgm:pt>
    <dgm:pt modelId="{2967A9FC-BD54-400C-9996-BAB3D73F0FF0}" type="pres">
      <dgm:prSet presAssocID="{C1A3ACC7-BFD5-4DE0-B864-DBDFA0B91D30}" presName="bSp" presStyleCnt="0"/>
      <dgm:spPr/>
    </dgm:pt>
    <dgm:pt modelId="{74DB83B9-077B-457D-AB81-B599E00613FF}" type="pres">
      <dgm:prSet presAssocID="{C1A3ACC7-BFD5-4DE0-B864-DBDFA0B91D30}" presName="process" presStyleCnt="0"/>
      <dgm:spPr/>
    </dgm:pt>
    <dgm:pt modelId="{C10EC629-CACA-4289-BFEC-2A2409521F5B}" type="pres">
      <dgm:prSet presAssocID="{B1BDCF60-089B-46E2-9E88-BDABBFE85621}" presName="composite1" presStyleCnt="0"/>
      <dgm:spPr/>
    </dgm:pt>
    <dgm:pt modelId="{900AAD82-39DC-45D6-BE1F-AC727B5549B9}" type="pres">
      <dgm:prSet presAssocID="{B1BDCF60-089B-46E2-9E88-BDABBFE85621}" presName="dummyNode1" presStyleLbl="node1" presStyleIdx="0" presStyleCnt="3"/>
      <dgm:spPr/>
    </dgm:pt>
    <dgm:pt modelId="{0FBBEBE8-A7AB-4C9D-9BC2-318B2C0C6FD6}" type="pres">
      <dgm:prSet presAssocID="{B1BDCF60-089B-46E2-9E88-BDABBFE85621}" presName="childNode1" presStyleLbl="bgAcc1" presStyleIdx="0" presStyleCnt="3" custLinFactNeighborX="-1741" custLinFactNeighborY="-1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6C399A-12FF-4EB4-84BB-1DB4441DB471}" type="pres">
      <dgm:prSet presAssocID="{B1BDCF60-089B-46E2-9E88-BDABBFE85621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26A37F-6F2E-4C69-8654-29A9757A2624}" type="pres">
      <dgm:prSet presAssocID="{B1BDCF60-089B-46E2-9E88-BDABBFE85621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AB6C69-0FA5-45A2-AC59-0DA6228457CE}" type="pres">
      <dgm:prSet presAssocID="{B1BDCF60-089B-46E2-9E88-BDABBFE85621}" presName="connSite1" presStyleCnt="0"/>
      <dgm:spPr/>
    </dgm:pt>
    <dgm:pt modelId="{A1B43353-DEA5-460B-8DD6-58695E32A3D9}" type="pres">
      <dgm:prSet presAssocID="{13FE5A36-AC24-49DD-BC81-25BF86968A88}" presName="Name9" presStyleLbl="sibTrans2D1" presStyleIdx="0" presStyleCnt="2" custLinFactNeighborX="-225" custLinFactNeighborY="654"/>
      <dgm:spPr/>
      <dgm:t>
        <a:bodyPr/>
        <a:lstStyle/>
        <a:p>
          <a:endParaRPr lang="zh-TW" altLang="en-US"/>
        </a:p>
      </dgm:t>
    </dgm:pt>
    <dgm:pt modelId="{79322909-EAFA-446F-98F7-4FBC9184A7B6}" type="pres">
      <dgm:prSet presAssocID="{A88C6A39-B602-4A01-BA26-ED597A540D71}" presName="composite2" presStyleCnt="0"/>
      <dgm:spPr/>
    </dgm:pt>
    <dgm:pt modelId="{7BBA3234-68DC-4942-9B7D-4FB4AA4B682D}" type="pres">
      <dgm:prSet presAssocID="{A88C6A39-B602-4A01-BA26-ED597A540D71}" presName="dummyNode2" presStyleLbl="node1" presStyleIdx="0" presStyleCnt="3"/>
      <dgm:spPr/>
    </dgm:pt>
    <dgm:pt modelId="{6E7B6962-917F-4ED2-ADF8-68A4B6513158}" type="pres">
      <dgm:prSet presAssocID="{A88C6A39-B602-4A01-BA26-ED597A540D71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002D26-F634-4ECA-BD76-A96132766EF8}" type="pres">
      <dgm:prSet presAssocID="{A88C6A39-B602-4A01-BA26-ED597A540D7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49F4BB-D6DE-4A56-B458-E7CD869D600F}" type="pres">
      <dgm:prSet presAssocID="{A88C6A39-B602-4A01-BA26-ED597A540D7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B7FE28-2196-4DF7-9423-BFFE640BBAAF}" type="pres">
      <dgm:prSet presAssocID="{A88C6A39-B602-4A01-BA26-ED597A540D71}" presName="connSite2" presStyleCnt="0"/>
      <dgm:spPr/>
    </dgm:pt>
    <dgm:pt modelId="{5764CD66-23AA-4D1C-99E1-DF215BDB967E}" type="pres">
      <dgm:prSet presAssocID="{BDAD66D5-CF15-4FEE-9ED9-F8E051A88EE2}" presName="Name18" presStyleLbl="sibTrans2D1" presStyleIdx="1" presStyleCnt="2"/>
      <dgm:spPr/>
      <dgm:t>
        <a:bodyPr/>
        <a:lstStyle/>
        <a:p>
          <a:endParaRPr lang="zh-TW" altLang="en-US"/>
        </a:p>
      </dgm:t>
    </dgm:pt>
    <dgm:pt modelId="{7575D26E-422A-49A0-9C41-E23E118032A0}" type="pres">
      <dgm:prSet presAssocID="{F7EDDDDB-FB05-41A5-93A2-F3A1E437A62D}" presName="composite1" presStyleCnt="0"/>
      <dgm:spPr/>
    </dgm:pt>
    <dgm:pt modelId="{DB51EDE0-A76F-4323-B158-FA00FC8EA94D}" type="pres">
      <dgm:prSet presAssocID="{F7EDDDDB-FB05-41A5-93A2-F3A1E437A62D}" presName="dummyNode1" presStyleLbl="node1" presStyleIdx="1" presStyleCnt="3"/>
      <dgm:spPr/>
    </dgm:pt>
    <dgm:pt modelId="{C2B31F37-549C-4BB7-AB62-B4AB05D06DB3}" type="pres">
      <dgm:prSet presAssocID="{F7EDDDDB-FB05-41A5-93A2-F3A1E437A62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D12903-A1FF-4046-8C03-B5C332629864}" type="pres">
      <dgm:prSet presAssocID="{F7EDDDDB-FB05-41A5-93A2-F3A1E437A62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3D2879-C664-46A8-8E93-C72180C7A8D9}" type="pres">
      <dgm:prSet presAssocID="{F7EDDDDB-FB05-41A5-93A2-F3A1E437A62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197AC5-3D34-41EA-A245-D00250A90B8F}" type="pres">
      <dgm:prSet presAssocID="{F7EDDDDB-FB05-41A5-93A2-F3A1E437A62D}" presName="connSite1" presStyleCnt="0"/>
      <dgm:spPr/>
    </dgm:pt>
  </dgm:ptLst>
  <dgm:cxnLst>
    <dgm:cxn modelId="{0063298A-D2EA-4796-A520-C192CCF2326D}" type="presOf" srcId="{F9041E71-457D-4CF2-BA46-44A550D75F29}" destId="{6E7B6962-917F-4ED2-ADF8-68A4B6513158}" srcOrd="0" destOrd="0" presId="urn:microsoft.com/office/officeart/2005/8/layout/hProcess4"/>
    <dgm:cxn modelId="{11E17CF0-B9B9-4EA4-994A-75A8AB5622B7}" type="presOf" srcId="{13FE5A36-AC24-49DD-BC81-25BF86968A88}" destId="{A1B43353-DEA5-460B-8DD6-58695E32A3D9}" srcOrd="0" destOrd="0" presId="urn:microsoft.com/office/officeart/2005/8/layout/hProcess4"/>
    <dgm:cxn modelId="{797C9955-B950-4D37-8919-1B9ADB6D2958}" type="presOf" srcId="{CE00BDEC-1164-4973-963A-D435E8A09B34}" destId="{0FBBEBE8-A7AB-4C9D-9BC2-318B2C0C6FD6}" srcOrd="0" destOrd="0" presId="urn:microsoft.com/office/officeart/2005/8/layout/hProcess4"/>
    <dgm:cxn modelId="{EF2AAA81-C541-4957-80E8-C716EDDA192A}" srcId="{C1A3ACC7-BFD5-4DE0-B864-DBDFA0B91D30}" destId="{F7EDDDDB-FB05-41A5-93A2-F3A1E437A62D}" srcOrd="2" destOrd="0" parTransId="{C4D7704C-67F0-4146-8B12-5C5E5D4A0A9D}" sibTransId="{55980CE7-50F0-45A4-BD9E-35A3B63DCA34}"/>
    <dgm:cxn modelId="{ACC68452-31F3-43C8-8DF5-DC8ADC6928EA}" srcId="{F7EDDDDB-FB05-41A5-93A2-F3A1E437A62D}" destId="{9F670C4E-7711-43F5-8B90-399BE9025E85}" srcOrd="1" destOrd="0" parTransId="{A2C737C0-9A82-491D-8FD2-47DF10793094}" sibTransId="{3B6E18F6-4FC0-46F2-96BA-0EC7FE04B069}"/>
    <dgm:cxn modelId="{BEC5C5FC-CB0B-4F86-83AB-FE6A90090254}" type="presOf" srcId="{BDAD66D5-CF15-4FEE-9ED9-F8E051A88EE2}" destId="{5764CD66-23AA-4D1C-99E1-DF215BDB967E}" srcOrd="0" destOrd="0" presId="urn:microsoft.com/office/officeart/2005/8/layout/hProcess4"/>
    <dgm:cxn modelId="{A753AD44-EB84-4C16-B3B3-3FB3686385A8}" srcId="{F7EDDDDB-FB05-41A5-93A2-F3A1E437A62D}" destId="{450D6DF7-101A-430A-9E48-DBFB2E5E48E7}" srcOrd="0" destOrd="0" parTransId="{41BF9ED6-5216-47D2-955E-3D96928BC382}" sibTransId="{4BBB45EA-D06F-4751-BBFB-D80B055B2B77}"/>
    <dgm:cxn modelId="{16CDDFD3-AFD2-45E6-A661-0CBF1BB9B5DA}" type="presOf" srcId="{9E465941-41B0-4ACD-A476-5E8BD5866B40}" destId="{526C399A-12FF-4EB4-84BB-1DB4441DB471}" srcOrd="1" destOrd="1" presId="urn:microsoft.com/office/officeart/2005/8/layout/hProcess4"/>
    <dgm:cxn modelId="{5FF9F6A3-C7FA-4374-B94B-093244F2C194}" srcId="{A88C6A39-B602-4A01-BA26-ED597A540D71}" destId="{261CB7A2-27FB-4570-BA67-7954635FB967}" srcOrd="1" destOrd="0" parTransId="{78F92022-4F9F-4776-AA6B-46A921B40CA5}" sibTransId="{E32C5520-C26F-47B9-8C7F-3578F1EC4CAA}"/>
    <dgm:cxn modelId="{749024FF-3DCA-4CEB-9B26-D6576EACF8A1}" type="presOf" srcId="{9F670C4E-7711-43F5-8B90-399BE9025E85}" destId="{D8D12903-A1FF-4046-8C03-B5C332629864}" srcOrd="1" destOrd="1" presId="urn:microsoft.com/office/officeart/2005/8/layout/hProcess4"/>
    <dgm:cxn modelId="{FA4DD219-D7C1-496A-85E8-60EF7A6EA083}" type="presOf" srcId="{261CB7A2-27FB-4570-BA67-7954635FB967}" destId="{6E7B6962-917F-4ED2-ADF8-68A4B6513158}" srcOrd="0" destOrd="1" presId="urn:microsoft.com/office/officeart/2005/8/layout/hProcess4"/>
    <dgm:cxn modelId="{77ACDAF6-C9CC-4FC2-9077-311296EB4059}" srcId="{B1BDCF60-089B-46E2-9E88-BDABBFE85621}" destId="{CE00BDEC-1164-4973-963A-D435E8A09B34}" srcOrd="0" destOrd="0" parTransId="{1C32860F-9CC2-42B4-A0CE-B4E659691868}" sibTransId="{1F46F4F3-CA51-4894-9111-21C7AAA5DD5A}"/>
    <dgm:cxn modelId="{D3345ACC-CCDE-4F4E-9BCB-791B5C4A67C1}" type="presOf" srcId="{450D6DF7-101A-430A-9E48-DBFB2E5E48E7}" destId="{C2B31F37-549C-4BB7-AB62-B4AB05D06DB3}" srcOrd="0" destOrd="0" presId="urn:microsoft.com/office/officeart/2005/8/layout/hProcess4"/>
    <dgm:cxn modelId="{2459680B-8B48-4AC7-9397-8787FF0D4193}" type="presOf" srcId="{CE00BDEC-1164-4973-963A-D435E8A09B34}" destId="{526C399A-12FF-4EB4-84BB-1DB4441DB471}" srcOrd="1" destOrd="0" presId="urn:microsoft.com/office/officeart/2005/8/layout/hProcess4"/>
    <dgm:cxn modelId="{8C411386-BAAE-4AB9-9925-1A90045DF88D}" type="presOf" srcId="{B1BDCF60-089B-46E2-9E88-BDABBFE85621}" destId="{A926A37F-6F2E-4C69-8654-29A9757A2624}" srcOrd="0" destOrd="0" presId="urn:microsoft.com/office/officeart/2005/8/layout/hProcess4"/>
    <dgm:cxn modelId="{8938E280-31F0-4A6F-A3A9-D4EA9CEF831B}" type="presOf" srcId="{F7EDDDDB-FB05-41A5-93A2-F3A1E437A62D}" destId="{873D2879-C664-46A8-8E93-C72180C7A8D9}" srcOrd="0" destOrd="0" presId="urn:microsoft.com/office/officeart/2005/8/layout/hProcess4"/>
    <dgm:cxn modelId="{957EA8E3-37EE-45C2-BFB5-FC222251FACF}" srcId="{C1A3ACC7-BFD5-4DE0-B864-DBDFA0B91D30}" destId="{B1BDCF60-089B-46E2-9E88-BDABBFE85621}" srcOrd="0" destOrd="0" parTransId="{15CF34BA-DD87-4DC6-9176-010640C43607}" sibTransId="{13FE5A36-AC24-49DD-BC81-25BF86968A88}"/>
    <dgm:cxn modelId="{0FE9D082-F728-457E-985C-3E966293C66E}" type="presOf" srcId="{261CB7A2-27FB-4570-BA67-7954635FB967}" destId="{F2002D26-F634-4ECA-BD76-A96132766EF8}" srcOrd="1" destOrd="1" presId="urn:microsoft.com/office/officeart/2005/8/layout/hProcess4"/>
    <dgm:cxn modelId="{0362897A-B4E4-4CB6-9233-20D1186A4D96}" type="presOf" srcId="{C1A3ACC7-BFD5-4DE0-B864-DBDFA0B91D30}" destId="{1820A638-54CC-4255-B65A-4DC3991B408E}" srcOrd="0" destOrd="0" presId="urn:microsoft.com/office/officeart/2005/8/layout/hProcess4"/>
    <dgm:cxn modelId="{E1F9A6E5-7617-4C62-B1EB-DD77555EDDBB}" type="presOf" srcId="{450D6DF7-101A-430A-9E48-DBFB2E5E48E7}" destId="{D8D12903-A1FF-4046-8C03-B5C332629864}" srcOrd="1" destOrd="0" presId="urn:microsoft.com/office/officeart/2005/8/layout/hProcess4"/>
    <dgm:cxn modelId="{C4A8A0BB-70AE-4ED3-A182-7945D08CDF97}" type="presOf" srcId="{A88C6A39-B602-4A01-BA26-ED597A540D71}" destId="{5349F4BB-D6DE-4A56-B458-E7CD869D600F}" srcOrd="0" destOrd="0" presId="urn:microsoft.com/office/officeart/2005/8/layout/hProcess4"/>
    <dgm:cxn modelId="{2EDFF504-9CE0-484E-AABA-4473B80F531A}" srcId="{A88C6A39-B602-4A01-BA26-ED597A540D71}" destId="{F9041E71-457D-4CF2-BA46-44A550D75F29}" srcOrd="0" destOrd="0" parTransId="{0FFC93DF-2F7D-45BA-AF63-10EC75DE70E6}" sibTransId="{CE84621D-CC47-4A29-885D-B10B1E236F31}"/>
    <dgm:cxn modelId="{36DB0526-63C8-4B17-90EE-508B5232131A}" type="presOf" srcId="{9E465941-41B0-4ACD-A476-5E8BD5866B40}" destId="{0FBBEBE8-A7AB-4C9D-9BC2-318B2C0C6FD6}" srcOrd="0" destOrd="1" presId="urn:microsoft.com/office/officeart/2005/8/layout/hProcess4"/>
    <dgm:cxn modelId="{41A613B3-037F-4F4A-A2F7-D4F3C2E469B1}" type="presOf" srcId="{F9041E71-457D-4CF2-BA46-44A550D75F29}" destId="{F2002D26-F634-4ECA-BD76-A96132766EF8}" srcOrd="1" destOrd="0" presId="urn:microsoft.com/office/officeart/2005/8/layout/hProcess4"/>
    <dgm:cxn modelId="{65094A46-1B47-4182-A17B-BA7A2A79B525}" srcId="{C1A3ACC7-BFD5-4DE0-B864-DBDFA0B91D30}" destId="{A88C6A39-B602-4A01-BA26-ED597A540D71}" srcOrd="1" destOrd="0" parTransId="{795FDE54-40C1-4E64-BB99-7A78027C229A}" sibTransId="{BDAD66D5-CF15-4FEE-9ED9-F8E051A88EE2}"/>
    <dgm:cxn modelId="{B6CFF60B-3301-4FC6-8C4F-0144453D45BF}" srcId="{B1BDCF60-089B-46E2-9E88-BDABBFE85621}" destId="{9E465941-41B0-4ACD-A476-5E8BD5866B40}" srcOrd="1" destOrd="0" parTransId="{B6912B60-9919-40A0-B763-E3530092B48E}" sibTransId="{45658DF3-4590-4ED4-82A2-78CC2D4D0171}"/>
    <dgm:cxn modelId="{3835B4BE-EBB0-49C1-A5CE-85C2ED46DC4D}" type="presOf" srcId="{9F670C4E-7711-43F5-8B90-399BE9025E85}" destId="{C2B31F37-549C-4BB7-AB62-B4AB05D06DB3}" srcOrd="0" destOrd="1" presId="urn:microsoft.com/office/officeart/2005/8/layout/hProcess4"/>
    <dgm:cxn modelId="{08387E5D-FCB9-4AB2-A299-6781FFAE65B6}" type="presParOf" srcId="{1820A638-54CC-4255-B65A-4DC3991B408E}" destId="{469E4DDD-033B-4935-A2E7-3B3402773739}" srcOrd="0" destOrd="0" presId="urn:microsoft.com/office/officeart/2005/8/layout/hProcess4"/>
    <dgm:cxn modelId="{209F90B2-CAA7-4F5C-B42E-4921CC9DCEBA}" type="presParOf" srcId="{1820A638-54CC-4255-B65A-4DC3991B408E}" destId="{2967A9FC-BD54-400C-9996-BAB3D73F0FF0}" srcOrd="1" destOrd="0" presId="urn:microsoft.com/office/officeart/2005/8/layout/hProcess4"/>
    <dgm:cxn modelId="{69000000-ADE2-4F4F-B9E3-8552CE7F98F4}" type="presParOf" srcId="{1820A638-54CC-4255-B65A-4DC3991B408E}" destId="{74DB83B9-077B-457D-AB81-B599E00613FF}" srcOrd="2" destOrd="0" presId="urn:microsoft.com/office/officeart/2005/8/layout/hProcess4"/>
    <dgm:cxn modelId="{CE2F1D6D-6650-49A5-AACA-41ED43A357D9}" type="presParOf" srcId="{74DB83B9-077B-457D-AB81-B599E00613FF}" destId="{C10EC629-CACA-4289-BFEC-2A2409521F5B}" srcOrd="0" destOrd="0" presId="urn:microsoft.com/office/officeart/2005/8/layout/hProcess4"/>
    <dgm:cxn modelId="{63E90862-DC46-4251-824F-9B6C4DFB43B3}" type="presParOf" srcId="{C10EC629-CACA-4289-BFEC-2A2409521F5B}" destId="{900AAD82-39DC-45D6-BE1F-AC727B5549B9}" srcOrd="0" destOrd="0" presId="urn:microsoft.com/office/officeart/2005/8/layout/hProcess4"/>
    <dgm:cxn modelId="{BE1F165C-406C-49B9-8929-18BB8F383F66}" type="presParOf" srcId="{C10EC629-CACA-4289-BFEC-2A2409521F5B}" destId="{0FBBEBE8-A7AB-4C9D-9BC2-318B2C0C6FD6}" srcOrd="1" destOrd="0" presId="urn:microsoft.com/office/officeart/2005/8/layout/hProcess4"/>
    <dgm:cxn modelId="{DF2ABBAA-FCE4-40C5-8521-6403C1AF7113}" type="presParOf" srcId="{C10EC629-CACA-4289-BFEC-2A2409521F5B}" destId="{526C399A-12FF-4EB4-84BB-1DB4441DB471}" srcOrd="2" destOrd="0" presId="urn:microsoft.com/office/officeart/2005/8/layout/hProcess4"/>
    <dgm:cxn modelId="{3338CB00-1D0B-462C-803D-06457E641845}" type="presParOf" srcId="{C10EC629-CACA-4289-BFEC-2A2409521F5B}" destId="{A926A37F-6F2E-4C69-8654-29A9757A2624}" srcOrd="3" destOrd="0" presId="urn:microsoft.com/office/officeart/2005/8/layout/hProcess4"/>
    <dgm:cxn modelId="{BFAE02AA-FC24-4BC7-B104-50E9B50E747F}" type="presParOf" srcId="{C10EC629-CACA-4289-BFEC-2A2409521F5B}" destId="{0FAB6C69-0FA5-45A2-AC59-0DA6228457CE}" srcOrd="4" destOrd="0" presId="urn:microsoft.com/office/officeart/2005/8/layout/hProcess4"/>
    <dgm:cxn modelId="{4C9F2386-3153-4D71-A2C2-D9A7A44B0C7F}" type="presParOf" srcId="{74DB83B9-077B-457D-AB81-B599E00613FF}" destId="{A1B43353-DEA5-460B-8DD6-58695E32A3D9}" srcOrd="1" destOrd="0" presId="urn:microsoft.com/office/officeart/2005/8/layout/hProcess4"/>
    <dgm:cxn modelId="{8774D458-9C8A-44C9-9B24-F2CD988FD1C3}" type="presParOf" srcId="{74DB83B9-077B-457D-AB81-B599E00613FF}" destId="{79322909-EAFA-446F-98F7-4FBC9184A7B6}" srcOrd="2" destOrd="0" presId="urn:microsoft.com/office/officeart/2005/8/layout/hProcess4"/>
    <dgm:cxn modelId="{CE0FF57A-59D0-46A8-990E-7A58C53408A6}" type="presParOf" srcId="{79322909-EAFA-446F-98F7-4FBC9184A7B6}" destId="{7BBA3234-68DC-4942-9B7D-4FB4AA4B682D}" srcOrd="0" destOrd="0" presId="urn:microsoft.com/office/officeart/2005/8/layout/hProcess4"/>
    <dgm:cxn modelId="{577F8C60-D228-4AF4-AED6-1E97724E1226}" type="presParOf" srcId="{79322909-EAFA-446F-98F7-4FBC9184A7B6}" destId="{6E7B6962-917F-4ED2-ADF8-68A4B6513158}" srcOrd="1" destOrd="0" presId="urn:microsoft.com/office/officeart/2005/8/layout/hProcess4"/>
    <dgm:cxn modelId="{260E7B8D-AEEB-4367-BCCE-860B92CB7E29}" type="presParOf" srcId="{79322909-EAFA-446F-98F7-4FBC9184A7B6}" destId="{F2002D26-F634-4ECA-BD76-A96132766EF8}" srcOrd="2" destOrd="0" presId="urn:microsoft.com/office/officeart/2005/8/layout/hProcess4"/>
    <dgm:cxn modelId="{0652A279-BE90-48E4-BABF-772279511621}" type="presParOf" srcId="{79322909-EAFA-446F-98F7-4FBC9184A7B6}" destId="{5349F4BB-D6DE-4A56-B458-E7CD869D600F}" srcOrd="3" destOrd="0" presId="urn:microsoft.com/office/officeart/2005/8/layout/hProcess4"/>
    <dgm:cxn modelId="{D8D38501-A03A-4F22-AFB0-B80B02156974}" type="presParOf" srcId="{79322909-EAFA-446F-98F7-4FBC9184A7B6}" destId="{76B7FE28-2196-4DF7-9423-BFFE640BBAAF}" srcOrd="4" destOrd="0" presId="urn:microsoft.com/office/officeart/2005/8/layout/hProcess4"/>
    <dgm:cxn modelId="{5C6ED9FF-8C3E-4A50-89BA-512383EDC7A5}" type="presParOf" srcId="{74DB83B9-077B-457D-AB81-B599E00613FF}" destId="{5764CD66-23AA-4D1C-99E1-DF215BDB967E}" srcOrd="3" destOrd="0" presId="urn:microsoft.com/office/officeart/2005/8/layout/hProcess4"/>
    <dgm:cxn modelId="{EA68E3AC-4C5D-496F-99B9-B5F81D1FCB18}" type="presParOf" srcId="{74DB83B9-077B-457D-AB81-B599E00613FF}" destId="{7575D26E-422A-49A0-9C41-E23E118032A0}" srcOrd="4" destOrd="0" presId="urn:microsoft.com/office/officeart/2005/8/layout/hProcess4"/>
    <dgm:cxn modelId="{BA125202-DCED-4796-AD51-3C19B1AA0D1D}" type="presParOf" srcId="{7575D26E-422A-49A0-9C41-E23E118032A0}" destId="{DB51EDE0-A76F-4323-B158-FA00FC8EA94D}" srcOrd="0" destOrd="0" presId="urn:microsoft.com/office/officeart/2005/8/layout/hProcess4"/>
    <dgm:cxn modelId="{81332B6C-3A31-4962-85C3-EF058CC1B33E}" type="presParOf" srcId="{7575D26E-422A-49A0-9C41-E23E118032A0}" destId="{C2B31F37-549C-4BB7-AB62-B4AB05D06DB3}" srcOrd="1" destOrd="0" presId="urn:microsoft.com/office/officeart/2005/8/layout/hProcess4"/>
    <dgm:cxn modelId="{E84BC0A7-CD5A-467E-AAB2-0B8FF3CFEA68}" type="presParOf" srcId="{7575D26E-422A-49A0-9C41-E23E118032A0}" destId="{D8D12903-A1FF-4046-8C03-B5C332629864}" srcOrd="2" destOrd="0" presId="urn:microsoft.com/office/officeart/2005/8/layout/hProcess4"/>
    <dgm:cxn modelId="{B38D9272-0901-4433-BEB3-9020EA5C92BB}" type="presParOf" srcId="{7575D26E-422A-49A0-9C41-E23E118032A0}" destId="{873D2879-C664-46A8-8E93-C72180C7A8D9}" srcOrd="3" destOrd="0" presId="urn:microsoft.com/office/officeart/2005/8/layout/hProcess4"/>
    <dgm:cxn modelId="{0DA671DF-8C0E-4961-A976-C5075A874168}" type="presParOf" srcId="{7575D26E-422A-49A0-9C41-E23E118032A0}" destId="{0E197AC5-3D34-41EA-A245-D00250A90B8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570F063-A3F2-4DAC-962F-83A2492E1AEB}" type="doc">
      <dgm:prSet loTypeId="urn:microsoft.com/office/officeart/2005/8/layout/pyramid2" loCatId="list" qsTypeId="urn:microsoft.com/office/officeart/2005/8/quickstyle/simple2" qsCatId="simple" csTypeId="urn:microsoft.com/office/officeart/2005/8/colors/accent1_5" csCatId="accent1" phldr="1"/>
      <dgm:spPr/>
    </dgm:pt>
    <dgm:pt modelId="{80ED733D-7241-4C9D-BB69-EC9942313CD0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自己做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DD92E4-4E85-4675-85A9-B52754B018B6}" type="parTrans" cxnId="{B651C5DA-74A9-4AEB-931A-88C1075E0320}">
      <dgm:prSet/>
      <dgm:spPr/>
      <dgm:t>
        <a:bodyPr/>
        <a:lstStyle/>
        <a:p>
          <a:endParaRPr lang="zh-TW" altLang="en-US"/>
        </a:p>
      </dgm:t>
    </dgm:pt>
    <dgm:pt modelId="{23B564F4-69D9-4CC9-AD31-2C0447CAF23F}" type="sibTrans" cxnId="{B651C5DA-74A9-4AEB-931A-88C1075E0320}">
      <dgm:prSet/>
      <dgm:spPr/>
      <dgm:t>
        <a:bodyPr/>
        <a:lstStyle/>
        <a:p>
          <a:endParaRPr lang="zh-TW" altLang="en-US"/>
        </a:p>
      </dgm:t>
    </dgm:pt>
    <dgm:pt modelId="{738F3F89-2670-45E9-9EE6-2DD3FE71A56B}">
      <dgm:prSet phldrT="[文字]"/>
      <dgm:spPr/>
      <dgm:t>
        <a:bodyPr/>
        <a:lstStyle/>
        <a:p>
          <a:r>
            <a:rPr lang="zh-TW" alt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學著做</a:t>
          </a:r>
          <a:endParaRPr lang="zh-TW" alt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F05A2A-5CA8-45AC-977C-3E66363B60D2}" type="parTrans" cxnId="{18CDFC73-D914-4A1E-B497-63C15F60F600}">
      <dgm:prSet/>
      <dgm:spPr/>
      <dgm:t>
        <a:bodyPr/>
        <a:lstStyle/>
        <a:p>
          <a:endParaRPr lang="zh-TW" altLang="en-US"/>
        </a:p>
      </dgm:t>
    </dgm:pt>
    <dgm:pt modelId="{F3373C5E-D540-4460-8AC1-3281A47EBF8B}" type="sibTrans" cxnId="{18CDFC73-D914-4A1E-B497-63C15F60F600}">
      <dgm:prSet/>
      <dgm:spPr/>
      <dgm:t>
        <a:bodyPr/>
        <a:lstStyle/>
        <a:p>
          <a:endParaRPr lang="zh-TW" altLang="en-US"/>
        </a:p>
      </dgm:t>
    </dgm:pt>
    <dgm:pt modelId="{55A559B7-A837-4F32-9C5C-0FD860E06A6F}">
      <dgm:prSet phldrT="[文字]"/>
      <dgm:spPr/>
      <dgm:t>
        <a:bodyPr/>
        <a:lstStyle/>
        <a:p>
          <a:r>
            <a:rPr lang="zh-TW" alt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跟著做</a:t>
          </a:r>
          <a:endParaRPr lang="zh-TW" alt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C59FFE-CA1D-491A-83C0-77221A941417}" type="parTrans" cxnId="{29FB7483-5A42-4467-BF5F-C84118EA3499}">
      <dgm:prSet/>
      <dgm:spPr/>
      <dgm:t>
        <a:bodyPr/>
        <a:lstStyle/>
        <a:p>
          <a:endParaRPr lang="zh-TW" altLang="en-US"/>
        </a:p>
      </dgm:t>
    </dgm:pt>
    <dgm:pt modelId="{6287E186-B019-4182-902B-C94549D32DFF}" type="sibTrans" cxnId="{29FB7483-5A42-4467-BF5F-C84118EA3499}">
      <dgm:prSet/>
      <dgm:spPr/>
      <dgm:t>
        <a:bodyPr/>
        <a:lstStyle/>
        <a:p>
          <a:endParaRPr lang="zh-TW" altLang="en-US"/>
        </a:p>
      </dgm:t>
    </dgm:pt>
    <dgm:pt modelId="{66687E98-A0EF-4B53-9BE6-04BEFD375D96}" type="pres">
      <dgm:prSet presAssocID="{D570F063-A3F2-4DAC-962F-83A2492E1AEB}" presName="compositeShape" presStyleCnt="0">
        <dgm:presLayoutVars>
          <dgm:dir/>
          <dgm:resizeHandles/>
        </dgm:presLayoutVars>
      </dgm:prSet>
      <dgm:spPr/>
    </dgm:pt>
    <dgm:pt modelId="{DB2C6EB1-2DF0-42E6-8C84-538F952AA494}" type="pres">
      <dgm:prSet presAssocID="{D570F063-A3F2-4DAC-962F-83A2492E1AEB}" presName="pyramid" presStyleLbl="node1" presStyleIdx="0" presStyleCnt="1" custLinFactNeighborX="-37756" custLinFactNeighborY="-3135"/>
      <dgm:spPr/>
    </dgm:pt>
    <dgm:pt modelId="{EA365E19-A36D-435A-8F31-F5D378C10E2B}" type="pres">
      <dgm:prSet presAssocID="{D570F063-A3F2-4DAC-962F-83A2492E1AEB}" presName="theList" presStyleCnt="0"/>
      <dgm:spPr/>
    </dgm:pt>
    <dgm:pt modelId="{5EDE6CFF-C16D-43A2-9BFA-1223698F26E7}" type="pres">
      <dgm:prSet presAssocID="{80ED733D-7241-4C9D-BB69-EC9942313CD0}" presName="aNode" presStyleLbl="fgAcc1" presStyleIdx="0" presStyleCnt="3" custLinFactNeighborX="-58086" custLinFactNeighborY="-910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EDD39D-C151-463F-B972-A54F86248158}" type="pres">
      <dgm:prSet presAssocID="{80ED733D-7241-4C9D-BB69-EC9942313CD0}" presName="aSpace" presStyleCnt="0"/>
      <dgm:spPr/>
    </dgm:pt>
    <dgm:pt modelId="{AE40507D-D490-45DC-A6AE-E9907EB5D910}" type="pres">
      <dgm:prSet presAssocID="{738F3F89-2670-45E9-9EE6-2DD3FE71A56B}" presName="aNode" presStyleLbl="fgAcc1" presStyleIdx="1" presStyleCnt="3" custLinFactNeighborX="-58086" custLinFactNeighborY="-910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AA421E-0000-4A61-ACC9-DCCF021845A3}" type="pres">
      <dgm:prSet presAssocID="{738F3F89-2670-45E9-9EE6-2DD3FE71A56B}" presName="aSpace" presStyleCnt="0"/>
      <dgm:spPr/>
    </dgm:pt>
    <dgm:pt modelId="{25436DE9-5A3F-42DC-9628-AD3E44EE690D}" type="pres">
      <dgm:prSet presAssocID="{55A559B7-A837-4F32-9C5C-0FD860E06A6F}" presName="aNode" presStyleLbl="fgAcc1" presStyleIdx="2" presStyleCnt="3" custLinFactNeighborX="-58086" custLinFactNeighborY="-910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5DD58E-DA82-495E-AAFB-094E1B92A519}" type="pres">
      <dgm:prSet presAssocID="{55A559B7-A837-4F32-9C5C-0FD860E06A6F}" presName="aSpace" presStyleCnt="0"/>
      <dgm:spPr/>
    </dgm:pt>
  </dgm:ptLst>
  <dgm:cxnLst>
    <dgm:cxn modelId="{29FB7483-5A42-4467-BF5F-C84118EA3499}" srcId="{D570F063-A3F2-4DAC-962F-83A2492E1AEB}" destId="{55A559B7-A837-4F32-9C5C-0FD860E06A6F}" srcOrd="2" destOrd="0" parTransId="{87C59FFE-CA1D-491A-83C0-77221A941417}" sibTransId="{6287E186-B019-4182-902B-C94549D32DFF}"/>
    <dgm:cxn modelId="{D376C371-82F6-47E7-9C00-9504A02161C5}" type="presOf" srcId="{80ED733D-7241-4C9D-BB69-EC9942313CD0}" destId="{5EDE6CFF-C16D-43A2-9BFA-1223698F26E7}" srcOrd="0" destOrd="0" presId="urn:microsoft.com/office/officeart/2005/8/layout/pyramid2"/>
    <dgm:cxn modelId="{79F44E60-6699-419E-AAFB-809C4FC370E1}" type="presOf" srcId="{55A559B7-A837-4F32-9C5C-0FD860E06A6F}" destId="{25436DE9-5A3F-42DC-9628-AD3E44EE690D}" srcOrd="0" destOrd="0" presId="urn:microsoft.com/office/officeart/2005/8/layout/pyramid2"/>
    <dgm:cxn modelId="{22249C96-B2B3-4549-A0F5-411FD9A9A4C8}" type="presOf" srcId="{738F3F89-2670-45E9-9EE6-2DD3FE71A56B}" destId="{AE40507D-D490-45DC-A6AE-E9907EB5D910}" srcOrd="0" destOrd="0" presId="urn:microsoft.com/office/officeart/2005/8/layout/pyramid2"/>
    <dgm:cxn modelId="{18CDFC73-D914-4A1E-B497-63C15F60F600}" srcId="{D570F063-A3F2-4DAC-962F-83A2492E1AEB}" destId="{738F3F89-2670-45E9-9EE6-2DD3FE71A56B}" srcOrd="1" destOrd="0" parTransId="{71F05A2A-5CA8-45AC-977C-3E66363B60D2}" sibTransId="{F3373C5E-D540-4460-8AC1-3281A47EBF8B}"/>
    <dgm:cxn modelId="{6A90C71A-7240-4CF8-94BF-2FD3B85ED356}" type="presOf" srcId="{D570F063-A3F2-4DAC-962F-83A2492E1AEB}" destId="{66687E98-A0EF-4B53-9BE6-04BEFD375D96}" srcOrd="0" destOrd="0" presId="urn:microsoft.com/office/officeart/2005/8/layout/pyramid2"/>
    <dgm:cxn modelId="{B651C5DA-74A9-4AEB-931A-88C1075E0320}" srcId="{D570F063-A3F2-4DAC-962F-83A2492E1AEB}" destId="{80ED733D-7241-4C9D-BB69-EC9942313CD0}" srcOrd="0" destOrd="0" parTransId="{04DD92E4-4E85-4675-85A9-B52754B018B6}" sibTransId="{23B564F4-69D9-4CC9-AD31-2C0447CAF23F}"/>
    <dgm:cxn modelId="{EAC024FF-0513-4DD6-AD65-AE3529FA6C4B}" type="presParOf" srcId="{66687E98-A0EF-4B53-9BE6-04BEFD375D96}" destId="{DB2C6EB1-2DF0-42E6-8C84-538F952AA494}" srcOrd="0" destOrd="0" presId="urn:microsoft.com/office/officeart/2005/8/layout/pyramid2"/>
    <dgm:cxn modelId="{FAE7EDB8-5A12-4F82-B020-384BC1F48B95}" type="presParOf" srcId="{66687E98-A0EF-4B53-9BE6-04BEFD375D96}" destId="{EA365E19-A36D-435A-8F31-F5D378C10E2B}" srcOrd="1" destOrd="0" presId="urn:microsoft.com/office/officeart/2005/8/layout/pyramid2"/>
    <dgm:cxn modelId="{EAB7E02C-DD04-4A5B-833A-2088FF313442}" type="presParOf" srcId="{EA365E19-A36D-435A-8F31-F5D378C10E2B}" destId="{5EDE6CFF-C16D-43A2-9BFA-1223698F26E7}" srcOrd="0" destOrd="0" presId="urn:microsoft.com/office/officeart/2005/8/layout/pyramid2"/>
    <dgm:cxn modelId="{B2569CFC-DD71-42B6-9334-46172D849402}" type="presParOf" srcId="{EA365E19-A36D-435A-8F31-F5D378C10E2B}" destId="{E9EDD39D-C151-463F-B972-A54F86248158}" srcOrd="1" destOrd="0" presId="urn:microsoft.com/office/officeart/2005/8/layout/pyramid2"/>
    <dgm:cxn modelId="{B1FE8755-4B9E-4C7A-8C5C-2F411478EBEE}" type="presParOf" srcId="{EA365E19-A36D-435A-8F31-F5D378C10E2B}" destId="{AE40507D-D490-45DC-A6AE-E9907EB5D910}" srcOrd="2" destOrd="0" presId="urn:microsoft.com/office/officeart/2005/8/layout/pyramid2"/>
    <dgm:cxn modelId="{84A5CA30-E4F3-4E9A-87C0-901F65E0D14A}" type="presParOf" srcId="{EA365E19-A36D-435A-8F31-F5D378C10E2B}" destId="{F7AA421E-0000-4A61-ACC9-DCCF021845A3}" srcOrd="3" destOrd="0" presId="urn:microsoft.com/office/officeart/2005/8/layout/pyramid2"/>
    <dgm:cxn modelId="{E2E3D8B0-543A-46B1-B042-30EB40C198D6}" type="presParOf" srcId="{EA365E19-A36D-435A-8F31-F5D378C10E2B}" destId="{25436DE9-5A3F-42DC-9628-AD3E44EE690D}" srcOrd="4" destOrd="0" presId="urn:microsoft.com/office/officeart/2005/8/layout/pyramid2"/>
    <dgm:cxn modelId="{9971E78E-23D7-4787-8287-594548C015A3}" type="presParOf" srcId="{EA365E19-A36D-435A-8F31-F5D378C10E2B}" destId="{295DD58E-DA82-495E-AAFB-094E1B92A51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9A79E9-F935-40B3-8CBE-4ACE1964711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15202399-C995-42AA-8C04-5933B42331D7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/>
            <a:t>科技的本質</a:t>
          </a:r>
          <a:endParaRPr lang="zh-TW" altLang="en-US" b="1" dirty="0"/>
        </a:p>
      </dgm:t>
    </dgm:pt>
    <dgm:pt modelId="{22EF6B18-9CD2-4FFA-BABB-4773FF250F3F}" type="parTrans" cxnId="{2D051394-FD07-4548-A67E-39F278B55360}">
      <dgm:prSet/>
      <dgm:spPr/>
      <dgm:t>
        <a:bodyPr/>
        <a:lstStyle/>
        <a:p>
          <a:endParaRPr lang="zh-TW" altLang="en-US"/>
        </a:p>
      </dgm:t>
    </dgm:pt>
    <dgm:pt modelId="{9103BF7C-691B-4D61-A6D5-8EAE17ECF488}" type="sibTrans" cxnId="{2D051394-FD07-4548-A67E-39F278B55360}">
      <dgm:prSet/>
      <dgm:spPr/>
      <dgm:t>
        <a:bodyPr/>
        <a:lstStyle/>
        <a:p>
          <a:endParaRPr lang="zh-TW" altLang="en-US"/>
        </a:p>
      </dgm:t>
    </dgm:pt>
    <dgm:pt modelId="{8FEF0B9C-DDB3-4D77-8B49-F55BD68FB789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>
              <a:effectLst/>
            </a:rPr>
            <a:t>設計與製作</a:t>
          </a:r>
          <a:endParaRPr lang="zh-TW" altLang="en-US" b="1" dirty="0">
            <a:effectLst/>
          </a:endParaRPr>
        </a:p>
      </dgm:t>
    </dgm:pt>
    <dgm:pt modelId="{EB286201-81D9-453C-892D-08A239549114}" type="parTrans" cxnId="{C6CA39C2-0B24-4D9D-B941-756273C5A863}">
      <dgm:prSet/>
      <dgm:spPr/>
      <dgm:t>
        <a:bodyPr/>
        <a:lstStyle/>
        <a:p>
          <a:endParaRPr lang="zh-TW" altLang="en-US"/>
        </a:p>
      </dgm:t>
    </dgm:pt>
    <dgm:pt modelId="{75AA55E8-5899-4BB0-9D0B-462DB0E9AF98}" type="sibTrans" cxnId="{C6CA39C2-0B24-4D9D-B941-756273C5A863}">
      <dgm:prSet/>
      <dgm:spPr/>
      <dgm:t>
        <a:bodyPr/>
        <a:lstStyle/>
        <a:p>
          <a:endParaRPr lang="zh-TW" altLang="en-US"/>
        </a:p>
      </dgm:t>
    </dgm:pt>
    <dgm:pt modelId="{BA6AC9EA-127A-4789-A20F-9EDC966B2056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/>
            <a:t>科技的應用</a:t>
          </a:r>
          <a:endParaRPr lang="zh-TW" altLang="en-US" b="1" dirty="0"/>
        </a:p>
      </dgm:t>
    </dgm:pt>
    <dgm:pt modelId="{9DE64AE0-D6D9-4B80-88C7-45D6937BEF33}" type="parTrans" cxnId="{0A85DCC2-7CFA-43B9-B475-5B9DE198663F}">
      <dgm:prSet/>
      <dgm:spPr/>
      <dgm:t>
        <a:bodyPr/>
        <a:lstStyle/>
        <a:p>
          <a:endParaRPr lang="zh-TW" altLang="en-US"/>
        </a:p>
      </dgm:t>
    </dgm:pt>
    <dgm:pt modelId="{0E9F79FF-7FB0-4C4F-9FB7-0E6F4DB2551D}" type="sibTrans" cxnId="{0A85DCC2-7CFA-43B9-B475-5B9DE198663F}">
      <dgm:prSet/>
      <dgm:spPr/>
      <dgm:t>
        <a:bodyPr/>
        <a:lstStyle/>
        <a:p>
          <a:endParaRPr lang="zh-TW" altLang="en-US"/>
        </a:p>
      </dgm:t>
    </dgm:pt>
    <dgm:pt modelId="{45126747-13C7-4F3A-9EE1-4649CAED27F0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/>
            <a:t>科技與社會</a:t>
          </a:r>
          <a:endParaRPr lang="zh-TW" altLang="en-US" b="1" dirty="0"/>
        </a:p>
      </dgm:t>
    </dgm:pt>
    <dgm:pt modelId="{5D3A9039-71FA-4BFF-B79D-700853DAB897}" type="parTrans" cxnId="{51536804-9C34-4AED-A31B-2FFB6686F11D}">
      <dgm:prSet/>
      <dgm:spPr/>
      <dgm:t>
        <a:bodyPr/>
        <a:lstStyle/>
        <a:p>
          <a:endParaRPr lang="zh-TW" altLang="en-US"/>
        </a:p>
      </dgm:t>
    </dgm:pt>
    <dgm:pt modelId="{F28EB329-86B0-4DE5-937C-7C843562DA89}" type="sibTrans" cxnId="{51536804-9C34-4AED-A31B-2FFB6686F11D}">
      <dgm:prSet/>
      <dgm:spPr/>
      <dgm:t>
        <a:bodyPr/>
        <a:lstStyle/>
        <a:p>
          <a:endParaRPr lang="zh-TW" altLang="en-US"/>
        </a:p>
      </dgm:t>
    </dgm:pt>
    <dgm:pt modelId="{9AB2A445-6755-4207-A094-256326D35FA2}" type="pres">
      <dgm:prSet presAssocID="{789A79E9-F935-40B3-8CBE-4ACE1964711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1731050-75A0-463F-9738-D255FB858D9C}" type="pres">
      <dgm:prSet presAssocID="{15202399-C995-42AA-8C04-5933B42331D7}" presName="comp" presStyleCnt="0"/>
      <dgm:spPr/>
    </dgm:pt>
    <dgm:pt modelId="{59E18DBE-0E08-4A18-995B-578D0FF19EE4}" type="pres">
      <dgm:prSet presAssocID="{15202399-C995-42AA-8C04-5933B42331D7}" presName="rect2" presStyleLbl="node1" presStyleIdx="0" presStyleCnt="4" custLinFactNeighborX="632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08E91B-1BA8-43FF-9DB5-265BFB50086D}" type="pres">
      <dgm:prSet presAssocID="{15202399-C995-42AA-8C04-5933B42331D7}" presName="rect1" presStyleLbl="lnNode1" presStyleIdx="0" presStyleCnt="4" custLinFactX="41247" custLinFactNeighborX="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542DF977-B798-4629-8C98-85F2B739B3C3}" type="pres">
      <dgm:prSet presAssocID="{9103BF7C-691B-4D61-A6D5-8EAE17ECF488}" presName="sibTrans" presStyleCnt="0"/>
      <dgm:spPr/>
    </dgm:pt>
    <dgm:pt modelId="{0D4ABE46-9F59-403B-BAE5-3A6A62F52ECE}" type="pres">
      <dgm:prSet presAssocID="{8FEF0B9C-DDB3-4D77-8B49-F55BD68FB789}" presName="comp" presStyleCnt="0"/>
      <dgm:spPr/>
    </dgm:pt>
    <dgm:pt modelId="{74FB1546-F1F7-4742-923F-17752F375FD9}" type="pres">
      <dgm:prSet presAssocID="{8FEF0B9C-DDB3-4D77-8B49-F55BD68FB789}" presName="rect2" presStyleLbl="node1" presStyleIdx="1" presStyleCnt="4" custLinFactX="12298" custLinFactNeighborX="100000" custLinFactNeighborY="7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2309EA-53A6-428F-9839-24DE20251DDD}" type="pres">
      <dgm:prSet presAssocID="{8FEF0B9C-DDB3-4D77-8B49-F55BD68FB789}" presName="rect1" presStyleLbl="lnNode1" presStyleIdx="1" presStyleCnt="4" custLinFactNeighborX="-9147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5E886F50-5480-41B7-B0F7-B3E55E8F4E57}" type="pres">
      <dgm:prSet presAssocID="{75AA55E8-5899-4BB0-9D0B-462DB0E9AF98}" presName="sibTrans" presStyleCnt="0"/>
      <dgm:spPr/>
    </dgm:pt>
    <dgm:pt modelId="{1E9198AC-6FA0-4BB3-815F-1EA74AF6F6F9}" type="pres">
      <dgm:prSet presAssocID="{BA6AC9EA-127A-4789-A20F-9EDC966B2056}" presName="comp" presStyleCnt="0"/>
      <dgm:spPr/>
    </dgm:pt>
    <dgm:pt modelId="{01DECBE7-E356-47FC-954A-F4221D50B7C6}" type="pres">
      <dgm:prSet presAssocID="{BA6AC9EA-127A-4789-A20F-9EDC966B2056}" presName="rect2" presStyleLbl="node1" presStyleIdx="2" presStyleCnt="4" custLinFactNeighborX="632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53778C-0E7F-4251-87B4-E46A839FC1A3}" type="pres">
      <dgm:prSet presAssocID="{BA6AC9EA-127A-4789-A20F-9EDC966B2056}" presName="rect1" presStyleLbl="lnNode1" presStyleIdx="2" presStyleCnt="4" custLinFactX="41253" custLinFactNeighborX="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8ED6A48-1C82-4BD2-833B-B601931EFBB4}" type="pres">
      <dgm:prSet presAssocID="{0E9F79FF-7FB0-4C4F-9FB7-0E6F4DB2551D}" presName="sibTrans" presStyleCnt="0"/>
      <dgm:spPr/>
    </dgm:pt>
    <dgm:pt modelId="{406AC801-5F00-40A7-88C0-BDDD54E72A6E}" type="pres">
      <dgm:prSet presAssocID="{45126747-13C7-4F3A-9EE1-4649CAED27F0}" presName="comp" presStyleCnt="0"/>
      <dgm:spPr/>
    </dgm:pt>
    <dgm:pt modelId="{61A517A9-CC2A-4F2A-BD2F-B5C1CCE4DAD1}" type="pres">
      <dgm:prSet presAssocID="{45126747-13C7-4F3A-9EE1-4649CAED27F0}" presName="rect2" presStyleLbl="node1" presStyleIdx="3" presStyleCnt="4" custLinFactX="12298" custLinFactNeighborX="100000" custLinFactNeighborY="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BAC49C-775A-41DC-9D09-69C36654B8B5}" type="pres">
      <dgm:prSet presAssocID="{45126747-13C7-4F3A-9EE1-4649CAED27F0}" presName="rect1" presStyleLbl="lnNode1" presStyleIdx="3" presStyleCnt="4" custLinFactNeighborX="-9147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7E5C381A-FB20-4D8B-AE44-3F6D58A3D0F4}" type="presOf" srcId="{15202399-C995-42AA-8C04-5933B42331D7}" destId="{59E18DBE-0E08-4A18-995B-578D0FF19EE4}" srcOrd="0" destOrd="0" presId="urn:microsoft.com/office/officeart/2008/layout/AlternatingPictureBlocks"/>
    <dgm:cxn modelId="{43A1C5A5-9ABB-4A13-A644-4C84189B6D5E}" type="presOf" srcId="{8FEF0B9C-DDB3-4D77-8B49-F55BD68FB789}" destId="{74FB1546-F1F7-4742-923F-17752F375FD9}" srcOrd="0" destOrd="0" presId="urn:microsoft.com/office/officeart/2008/layout/AlternatingPictureBlocks"/>
    <dgm:cxn modelId="{549951C6-607E-41EC-AE12-7EE88BB8D900}" type="presOf" srcId="{BA6AC9EA-127A-4789-A20F-9EDC966B2056}" destId="{01DECBE7-E356-47FC-954A-F4221D50B7C6}" srcOrd="0" destOrd="0" presId="urn:microsoft.com/office/officeart/2008/layout/AlternatingPictureBlocks"/>
    <dgm:cxn modelId="{DA71F886-360C-4000-94C0-818250A1AD6E}" type="presOf" srcId="{45126747-13C7-4F3A-9EE1-4649CAED27F0}" destId="{61A517A9-CC2A-4F2A-BD2F-B5C1CCE4DAD1}" srcOrd="0" destOrd="0" presId="urn:microsoft.com/office/officeart/2008/layout/AlternatingPictureBlocks"/>
    <dgm:cxn modelId="{2D051394-FD07-4548-A67E-39F278B55360}" srcId="{789A79E9-F935-40B3-8CBE-4ACE1964711C}" destId="{15202399-C995-42AA-8C04-5933B42331D7}" srcOrd="0" destOrd="0" parTransId="{22EF6B18-9CD2-4FFA-BABB-4773FF250F3F}" sibTransId="{9103BF7C-691B-4D61-A6D5-8EAE17ECF488}"/>
    <dgm:cxn modelId="{0A85DCC2-7CFA-43B9-B475-5B9DE198663F}" srcId="{789A79E9-F935-40B3-8CBE-4ACE1964711C}" destId="{BA6AC9EA-127A-4789-A20F-9EDC966B2056}" srcOrd="2" destOrd="0" parTransId="{9DE64AE0-D6D9-4B80-88C7-45D6937BEF33}" sibTransId="{0E9F79FF-7FB0-4C4F-9FB7-0E6F4DB2551D}"/>
    <dgm:cxn modelId="{C6CA39C2-0B24-4D9D-B941-756273C5A863}" srcId="{789A79E9-F935-40B3-8CBE-4ACE1964711C}" destId="{8FEF0B9C-DDB3-4D77-8B49-F55BD68FB789}" srcOrd="1" destOrd="0" parTransId="{EB286201-81D9-453C-892D-08A239549114}" sibTransId="{75AA55E8-5899-4BB0-9D0B-462DB0E9AF98}"/>
    <dgm:cxn modelId="{27388128-4ECD-416A-81F7-8CC4F0498255}" type="presOf" srcId="{789A79E9-F935-40B3-8CBE-4ACE1964711C}" destId="{9AB2A445-6755-4207-A094-256326D35FA2}" srcOrd="0" destOrd="0" presId="urn:microsoft.com/office/officeart/2008/layout/AlternatingPictureBlocks"/>
    <dgm:cxn modelId="{51536804-9C34-4AED-A31B-2FFB6686F11D}" srcId="{789A79E9-F935-40B3-8CBE-4ACE1964711C}" destId="{45126747-13C7-4F3A-9EE1-4649CAED27F0}" srcOrd="3" destOrd="0" parTransId="{5D3A9039-71FA-4BFF-B79D-700853DAB897}" sibTransId="{F28EB329-86B0-4DE5-937C-7C843562DA89}"/>
    <dgm:cxn modelId="{01A62DD9-F46D-4E1D-9BAB-73E88A81FFD9}" type="presParOf" srcId="{9AB2A445-6755-4207-A094-256326D35FA2}" destId="{E1731050-75A0-463F-9738-D255FB858D9C}" srcOrd="0" destOrd="0" presId="urn:microsoft.com/office/officeart/2008/layout/AlternatingPictureBlocks"/>
    <dgm:cxn modelId="{03192620-336A-46C6-A68B-EE83976E5789}" type="presParOf" srcId="{E1731050-75A0-463F-9738-D255FB858D9C}" destId="{59E18DBE-0E08-4A18-995B-578D0FF19EE4}" srcOrd="0" destOrd="0" presId="urn:microsoft.com/office/officeart/2008/layout/AlternatingPictureBlocks"/>
    <dgm:cxn modelId="{AA38E470-D9FD-4AA6-AEC1-E95BF625D49E}" type="presParOf" srcId="{E1731050-75A0-463F-9738-D255FB858D9C}" destId="{3108E91B-1BA8-43FF-9DB5-265BFB50086D}" srcOrd="1" destOrd="0" presId="urn:microsoft.com/office/officeart/2008/layout/AlternatingPictureBlocks"/>
    <dgm:cxn modelId="{B2AD9418-2FC6-41D8-A8FF-F850FA7B0D4F}" type="presParOf" srcId="{9AB2A445-6755-4207-A094-256326D35FA2}" destId="{542DF977-B798-4629-8C98-85F2B739B3C3}" srcOrd="1" destOrd="0" presId="urn:microsoft.com/office/officeart/2008/layout/AlternatingPictureBlocks"/>
    <dgm:cxn modelId="{626BA8A5-9CFC-42BD-B410-65CA9F052E0E}" type="presParOf" srcId="{9AB2A445-6755-4207-A094-256326D35FA2}" destId="{0D4ABE46-9F59-403B-BAE5-3A6A62F52ECE}" srcOrd="2" destOrd="0" presId="urn:microsoft.com/office/officeart/2008/layout/AlternatingPictureBlocks"/>
    <dgm:cxn modelId="{F12C51E2-348E-4F63-8E2D-03F124513FF3}" type="presParOf" srcId="{0D4ABE46-9F59-403B-BAE5-3A6A62F52ECE}" destId="{74FB1546-F1F7-4742-923F-17752F375FD9}" srcOrd="0" destOrd="0" presId="urn:microsoft.com/office/officeart/2008/layout/AlternatingPictureBlocks"/>
    <dgm:cxn modelId="{AC1525A2-0CCC-4148-99AD-96CC828F66C1}" type="presParOf" srcId="{0D4ABE46-9F59-403B-BAE5-3A6A62F52ECE}" destId="{752309EA-53A6-428F-9839-24DE20251DDD}" srcOrd="1" destOrd="0" presId="urn:microsoft.com/office/officeart/2008/layout/AlternatingPictureBlocks"/>
    <dgm:cxn modelId="{9FD6F766-644B-4D30-B7C8-C004712DBE37}" type="presParOf" srcId="{9AB2A445-6755-4207-A094-256326D35FA2}" destId="{5E886F50-5480-41B7-B0F7-B3E55E8F4E57}" srcOrd="3" destOrd="0" presId="urn:microsoft.com/office/officeart/2008/layout/AlternatingPictureBlocks"/>
    <dgm:cxn modelId="{3AC8964A-C2F3-41EB-A4E0-9A0090230D6A}" type="presParOf" srcId="{9AB2A445-6755-4207-A094-256326D35FA2}" destId="{1E9198AC-6FA0-4BB3-815F-1EA74AF6F6F9}" srcOrd="4" destOrd="0" presId="urn:microsoft.com/office/officeart/2008/layout/AlternatingPictureBlocks"/>
    <dgm:cxn modelId="{16538423-ED23-4093-BA16-D4C23D959C68}" type="presParOf" srcId="{1E9198AC-6FA0-4BB3-815F-1EA74AF6F6F9}" destId="{01DECBE7-E356-47FC-954A-F4221D50B7C6}" srcOrd="0" destOrd="0" presId="urn:microsoft.com/office/officeart/2008/layout/AlternatingPictureBlocks"/>
    <dgm:cxn modelId="{001F1F6F-FA6D-450E-8C74-D74F5EF7AF65}" type="presParOf" srcId="{1E9198AC-6FA0-4BB3-815F-1EA74AF6F6F9}" destId="{1F53778C-0E7F-4251-87B4-E46A839FC1A3}" srcOrd="1" destOrd="0" presId="urn:microsoft.com/office/officeart/2008/layout/AlternatingPictureBlocks"/>
    <dgm:cxn modelId="{E70EBC45-0315-4FB3-873E-CC6D2C5D6240}" type="presParOf" srcId="{9AB2A445-6755-4207-A094-256326D35FA2}" destId="{C8ED6A48-1C82-4BD2-833B-B601931EFBB4}" srcOrd="5" destOrd="0" presId="urn:microsoft.com/office/officeart/2008/layout/AlternatingPictureBlocks"/>
    <dgm:cxn modelId="{AD81610D-0F14-4F9D-AA11-33137316BEEF}" type="presParOf" srcId="{9AB2A445-6755-4207-A094-256326D35FA2}" destId="{406AC801-5F00-40A7-88C0-BDDD54E72A6E}" srcOrd="6" destOrd="0" presId="urn:microsoft.com/office/officeart/2008/layout/AlternatingPictureBlocks"/>
    <dgm:cxn modelId="{79FD3BE1-5186-404D-BE17-A6972D5A389F}" type="presParOf" srcId="{406AC801-5F00-40A7-88C0-BDDD54E72A6E}" destId="{61A517A9-CC2A-4F2A-BD2F-B5C1CCE4DAD1}" srcOrd="0" destOrd="0" presId="urn:microsoft.com/office/officeart/2008/layout/AlternatingPictureBlocks"/>
    <dgm:cxn modelId="{D1E9E18B-B750-4223-BD5C-90C3298ADB1C}" type="presParOf" srcId="{406AC801-5F00-40A7-88C0-BDDD54E72A6E}" destId="{9ABAC49C-775A-41DC-9D09-69C36654B8B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A79E9-F935-40B3-8CBE-4ACE1964711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15202399-C995-42AA-8C04-5933B42331D7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>
              <a:solidFill>
                <a:schemeClr val="bg1">
                  <a:lumMod val="85000"/>
                </a:schemeClr>
              </a:solidFill>
            </a:rPr>
            <a:t>科技的本質</a:t>
          </a:r>
          <a:endParaRPr lang="zh-TW" altLang="en-US" b="1" dirty="0">
            <a:solidFill>
              <a:schemeClr val="bg1">
                <a:lumMod val="85000"/>
              </a:schemeClr>
            </a:solidFill>
          </a:endParaRPr>
        </a:p>
      </dgm:t>
    </dgm:pt>
    <dgm:pt modelId="{22EF6B18-9CD2-4FFA-BABB-4773FF250F3F}" type="parTrans" cxnId="{2D051394-FD07-4548-A67E-39F278B55360}">
      <dgm:prSet/>
      <dgm:spPr/>
      <dgm:t>
        <a:bodyPr/>
        <a:lstStyle/>
        <a:p>
          <a:endParaRPr lang="zh-TW" altLang="en-US"/>
        </a:p>
      </dgm:t>
    </dgm:pt>
    <dgm:pt modelId="{9103BF7C-691B-4D61-A6D5-8EAE17ECF488}" type="sibTrans" cxnId="{2D051394-FD07-4548-A67E-39F278B55360}">
      <dgm:prSet/>
      <dgm:spPr/>
      <dgm:t>
        <a:bodyPr/>
        <a:lstStyle/>
        <a:p>
          <a:endParaRPr lang="zh-TW" altLang="en-US"/>
        </a:p>
      </dgm:t>
    </dgm:pt>
    <dgm:pt modelId="{8FEF0B9C-DDB3-4D77-8B49-F55BD68FB789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u="sng" dirty="0" smtClean="0">
              <a:solidFill>
                <a:srgbClr val="FF0000"/>
              </a:solidFill>
              <a:effectLst/>
            </a:rPr>
            <a:t>設計與製作</a:t>
          </a:r>
          <a:endParaRPr lang="zh-TW" altLang="en-US" b="1" u="sng" dirty="0">
            <a:solidFill>
              <a:srgbClr val="FF0000"/>
            </a:solidFill>
            <a:effectLst/>
          </a:endParaRPr>
        </a:p>
      </dgm:t>
    </dgm:pt>
    <dgm:pt modelId="{EB286201-81D9-453C-892D-08A239549114}" type="parTrans" cxnId="{C6CA39C2-0B24-4D9D-B941-756273C5A863}">
      <dgm:prSet/>
      <dgm:spPr/>
      <dgm:t>
        <a:bodyPr/>
        <a:lstStyle/>
        <a:p>
          <a:endParaRPr lang="zh-TW" altLang="en-US"/>
        </a:p>
      </dgm:t>
    </dgm:pt>
    <dgm:pt modelId="{75AA55E8-5899-4BB0-9D0B-462DB0E9AF98}" type="sibTrans" cxnId="{C6CA39C2-0B24-4D9D-B941-756273C5A863}">
      <dgm:prSet/>
      <dgm:spPr/>
      <dgm:t>
        <a:bodyPr/>
        <a:lstStyle/>
        <a:p>
          <a:endParaRPr lang="zh-TW" altLang="en-US"/>
        </a:p>
      </dgm:t>
    </dgm:pt>
    <dgm:pt modelId="{BA6AC9EA-127A-4789-A20F-9EDC966B2056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u="sng" dirty="0" smtClean="0">
              <a:solidFill>
                <a:srgbClr val="FF0000"/>
              </a:solidFill>
            </a:rPr>
            <a:t>科技的應用</a:t>
          </a:r>
          <a:endParaRPr lang="zh-TW" altLang="en-US" b="1" u="sng" dirty="0">
            <a:solidFill>
              <a:srgbClr val="FF0000"/>
            </a:solidFill>
          </a:endParaRPr>
        </a:p>
      </dgm:t>
    </dgm:pt>
    <dgm:pt modelId="{9DE64AE0-D6D9-4B80-88C7-45D6937BEF33}" type="parTrans" cxnId="{0A85DCC2-7CFA-43B9-B475-5B9DE198663F}">
      <dgm:prSet/>
      <dgm:spPr/>
      <dgm:t>
        <a:bodyPr/>
        <a:lstStyle/>
        <a:p>
          <a:endParaRPr lang="zh-TW" altLang="en-US"/>
        </a:p>
      </dgm:t>
    </dgm:pt>
    <dgm:pt modelId="{0E9F79FF-7FB0-4C4F-9FB7-0E6F4DB2551D}" type="sibTrans" cxnId="{0A85DCC2-7CFA-43B9-B475-5B9DE198663F}">
      <dgm:prSet/>
      <dgm:spPr/>
      <dgm:t>
        <a:bodyPr/>
        <a:lstStyle/>
        <a:p>
          <a:endParaRPr lang="zh-TW" altLang="en-US"/>
        </a:p>
      </dgm:t>
    </dgm:pt>
    <dgm:pt modelId="{45126747-13C7-4F3A-9EE1-4649CAED27F0}">
      <dgm:prSet phldrT="[文字]"/>
      <dgm:spPr>
        <a:solidFill>
          <a:schemeClr val="accent5">
            <a:lumMod val="20000"/>
            <a:lumOff val="80000"/>
            <a:alpha val="5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>
              <a:solidFill>
                <a:schemeClr val="bg1">
                  <a:lumMod val="85000"/>
                </a:schemeClr>
              </a:solidFill>
            </a:rPr>
            <a:t>科技與社會</a:t>
          </a:r>
          <a:endParaRPr lang="zh-TW" altLang="en-US" b="1" dirty="0">
            <a:solidFill>
              <a:schemeClr val="bg1">
                <a:lumMod val="85000"/>
              </a:schemeClr>
            </a:solidFill>
          </a:endParaRPr>
        </a:p>
      </dgm:t>
    </dgm:pt>
    <dgm:pt modelId="{5D3A9039-71FA-4BFF-B79D-700853DAB897}" type="parTrans" cxnId="{51536804-9C34-4AED-A31B-2FFB6686F11D}">
      <dgm:prSet/>
      <dgm:spPr/>
      <dgm:t>
        <a:bodyPr/>
        <a:lstStyle/>
        <a:p>
          <a:endParaRPr lang="zh-TW" altLang="en-US"/>
        </a:p>
      </dgm:t>
    </dgm:pt>
    <dgm:pt modelId="{F28EB329-86B0-4DE5-937C-7C843562DA89}" type="sibTrans" cxnId="{51536804-9C34-4AED-A31B-2FFB6686F11D}">
      <dgm:prSet/>
      <dgm:spPr/>
      <dgm:t>
        <a:bodyPr/>
        <a:lstStyle/>
        <a:p>
          <a:endParaRPr lang="zh-TW" altLang="en-US"/>
        </a:p>
      </dgm:t>
    </dgm:pt>
    <dgm:pt modelId="{9AB2A445-6755-4207-A094-256326D35FA2}" type="pres">
      <dgm:prSet presAssocID="{789A79E9-F935-40B3-8CBE-4ACE1964711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1731050-75A0-463F-9738-D255FB858D9C}" type="pres">
      <dgm:prSet presAssocID="{15202399-C995-42AA-8C04-5933B42331D7}" presName="comp" presStyleCnt="0"/>
      <dgm:spPr/>
    </dgm:pt>
    <dgm:pt modelId="{59E18DBE-0E08-4A18-995B-578D0FF19EE4}" type="pres">
      <dgm:prSet presAssocID="{15202399-C995-42AA-8C04-5933B42331D7}" presName="rect2" presStyleLbl="node1" presStyleIdx="0" presStyleCnt="4" custLinFactNeighborX="-90211" custLinFactNeighborY="64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08E91B-1BA8-43FF-9DB5-265BFB50086D}" type="pres">
      <dgm:prSet presAssocID="{15202399-C995-42AA-8C04-5933B42331D7}" presName="rect1" presStyleLbl="lnNode1" presStyleIdx="0" presStyleCnt="4" custLinFactX="-100000" custLinFactNeighborX="-103366" custLinFactNeighborY="64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542DF977-B798-4629-8C98-85F2B739B3C3}" type="pres">
      <dgm:prSet presAssocID="{9103BF7C-691B-4D61-A6D5-8EAE17ECF488}" presName="sibTrans" presStyleCnt="0"/>
      <dgm:spPr/>
    </dgm:pt>
    <dgm:pt modelId="{0D4ABE46-9F59-403B-BAE5-3A6A62F52ECE}" type="pres">
      <dgm:prSet presAssocID="{8FEF0B9C-DDB3-4D77-8B49-F55BD68FB789}" presName="comp" presStyleCnt="0"/>
      <dgm:spPr/>
    </dgm:pt>
    <dgm:pt modelId="{74FB1546-F1F7-4742-923F-17752F375FD9}" type="pres">
      <dgm:prSet presAssocID="{8FEF0B9C-DDB3-4D77-8B49-F55BD68FB789}" presName="rect2" presStyleLbl="node1" presStyleIdx="1" presStyleCnt="4" custLinFactX="35872" custLinFactNeighborX="100000" custLinFactNeighborY="7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2309EA-53A6-428F-9839-24DE20251DDD}" type="pres">
      <dgm:prSet presAssocID="{8FEF0B9C-DDB3-4D77-8B49-F55BD68FB789}" presName="rect1" presStyleLbl="lnNode1" presStyleIdx="1" presStyleCnt="4" custLinFactNeighborX="-41774" custLinFactNeighborY="73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5E886F50-5480-41B7-B0F7-B3E55E8F4E57}" type="pres">
      <dgm:prSet presAssocID="{75AA55E8-5899-4BB0-9D0B-462DB0E9AF98}" presName="sibTrans" presStyleCnt="0"/>
      <dgm:spPr/>
    </dgm:pt>
    <dgm:pt modelId="{1E9198AC-6FA0-4BB3-815F-1EA74AF6F6F9}" type="pres">
      <dgm:prSet presAssocID="{BA6AC9EA-127A-4789-A20F-9EDC966B2056}" presName="comp" presStyleCnt="0"/>
      <dgm:spPr/>
    </dgm:pt>
    <dgm:pt modelId="{01DECBE7-E356-47FC-954A-F4221D50B7C6}" type="pres">
      <dgm:prSet presAssocID="{BA6AC9EA-127A-4789-A20F-9EDC966B2056}" presName="rect2" presStyleLbl="node1" presStyleIdx="2" presStyleCnt="4" custLinFactNeighborX="86618" custLinFactNeighborY="804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53778C-0E7F-4251-87B4-E46A839FC1A3}" type="pres">
      <dgm:prSet presAssocID="{BA6AC9EA-127A-4789-A20F-9EDC966B2056}" presName="rect1" presStyleLbl="lnNode1" presStyleIdx="2" presStyleCnt="4" custLinFactX="91559" custLinFactNeighborX="100000" custLinFactNeighborY="804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8ED6A48-1C82-4BD2-833B-B601931EFBB4}" type="pres">
      <dgm:prSet presAssocID="{0E9F79FF-7FB0-4C4F-9FB7-0E6F4DB2551D}" presName="sibTrans" presStyleCnt="0"/>
      <dgm:spPr/>
    </dgm:pt>
    <dgm:pt modelId="{406AC801-5F00-40A7-88C0-BDDD54E72A6E}" type="pres">
      <dgm:prSet presAssocID="{45126747-13C7-4F3A-9EE1-4649CAED27F0}" presName="comp" presStyleCnt="0"/>
      <dgm:spPr/>
    </dgm:pt>
    <dgm:pt modelId="{61A517A9-CC2A-4F2A-BD2F-B5C1CCE4DAD1}" type="pres">
      <dgm:prSet presAssocID="{45126747-13C7-4F3A-9EE1-4649CAED27F0}" presName="rect2" presStyleLbl="node1" presStyleIdx="3" presStyleCnt="4" custLinFactNeighborX="-409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BAC49C-775A-41DC-9D09-69C36654B8B5}" type="pres">
      <dgm:prSet presAssocID="{45126747-13C7-4F3A-9EE1-4649CAED27F0}" presName="rect1" presStyleLbl="lnNode1" presStyleIdx="3" presStyleCnt="4" custLinFactX="-200000" custLinFactNeighborX="-236699" custLinFactNeighborY="231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B454B697-CE61-46CC-AECA-7ADE1C2870CA}" type="presOf" srcId="{8FEF0B9C-DDB3-4D77-8B49-F55BD68FB789}" destId="{74FB1546-F1F7-4742-923F-17752F375FD9}" srcOrd="0" destOrd="0" presId="urn:microsoft.com/office/officeart/2008/layout/AlternatingPictureBlocks"/>
    <dgm:cxn modelId="{9246E72B-CA89-4C8E-9399-95E8AE27D97A}" type="presOf" srcId="{BA6AC9EA-127A-4789-A20F-9EDC966B2056}" destId="{01DECBE7-E356-47FC-954A-F4221D50B7C6}" srcOrd="0" destOrd="0" presId="urn:microsoft.com/office/officeart/2008/layout/AlternatingPictureBlocks"/>
    <dgm:cxn modelId="{86AB8982-C905-4C09-ACC0-F772EE8DC00F}" type="presOf" srcId="{45126747-13C7-4F3A-9EE1-4649CAED27F0}" destId="{61A517A9-CC2A-4F2A-BD2F-B5C1CCE4DAD1}" srcOrd="0" destOrd="0" presId="urn:microsoft.com/office/officeart/2008/layout/AlternatingPictureBlocks"/>
    <dgm:cxn modelId="{2D051394-FD07-4548-A67E-39F278B55360}" srcId="{789A79E9-F935-40B3-8CBE-4ACE1964711C}" destId="{15202399-C995-42AA-8C04-5933B42331D7}" srcOrd="0" destOrd="0" parTransId="{22EF6B18-9CD2-4FFA-BABB-4773FF250F3F}" sibTransId="{9103BF7C-691B-4D61-A6D5-8EAE17ECF488}"/>
    <dgm:cxn modelId="{BD271863-F717-45A1-906D-FF90073F6F6A}" type="presOf" srcId="{15202399-C995-42AA-8C04-5933B42331D7}" destId="{59E18DBE-0E08-4A18-995B-578D0FF19EE4}" srcOrd="0" destOrd="0" presId="urn:microsoft.com/office/officeart/2008/layout/AlternatingPictureBlocks"/>
    <dgm:cxn modelId="{D1A550AA-587C-41A7-9EF7-A0DBC1762F69}" type="presOf" srcId="{789A79E9-F935-40B3-8CBE-4ACE1964711C}" destId="{9AB2A445-6755-4207-A094-256326D35FA2}" srcOrd="0" destOrd="0" presId="urn:microsoft.com/office/officeart/2008/layout/AlternatingPictureBlocks"/>
    <dgm:cxn modelId="{0A85DCC2-7CFA-43B9-B475-5B9DE198663F}" srcId="{789A79E9-F935-40B3-8CBE-4ACE1964711C}" destId="{BA6AC9EA-127A-4789-A20F-9EDC966B2056}" srcOrd="2" destOrd="0" parTransId="{9DE64AE0-D6D9-4B80-88C7-45D6937BEF33}" sibTransId="{0E9F79FF-7FB0-4C4F-9FB7-0E6F4DB2551D}"/>
    <dgm:cxn modelId="{C6CA39C2-0B24-4D9D-B941-756273C5A863}" srcId="{789A79E9-F935-40B3-8CBE-4ACE1964711C}" destId="{8FEF0B9C-DDB3-4D77-8B49-F55BD68FB789}" srcOrd="1" destOrd="0" parTransId="{EB286201-81D9-453C-892D-08A239549114}" sibTransId="{75AA55E8-5899-4BB0-9D0B-462DB0E9AF98}"/>
    <dgm:cxn modelId="{51536804-9C34-4AED-A31B-2FFB6686F11D}" srcId="{789A79E9-F935-40B3-8CBE-4ACE1964711C}" destId="{45126747-13C7-4F3A-9EE1-4649CAED27F0}" srcOrd="3" destOrd="0" parTransId="{5D3A9039-71FA-4BFF-B79D-700853DAB897}" sibTransId="{F28EB329-86B0-4DE5-937C-7C843562DA89}"/>
    <dgm:cxn modelId="{F61C68EC-CD71-48A8-B65A-6BA0A9D43A70}" type="presParOf" srcId="{9AB2A445-6755-4207-A094-256326D35FA2}" destId="{E1731050-75A0-463F-9738-D255FB858D9C}" srcOrd="0" destOrd="0" presId="urn:microsoft.com/office/officeart/2008/layout/AlternatingPictureBlocks"/>
    <dgm:cxn modelId="{1BD3B996-D42F-4F81-9A9E-DB0EAEABA1B2}" type="presParOf" srcId="{E1731050-75A0-463F-9738-D255FB858D9C}" destId="{59E18DBE-0E08-4A18-995B-578D0FF19EE4}" srcOrd="0" destOrd="0" presId="urn:microsoft.com/office/officeart/2008/layout/AlternatingPictureBlocks"/>
    <dgm:cxn modelId="{C4347B67-0DD4-495F-976F-18E3703B84EB}" type="presParOf" srcId="{E1731050-75A0-463F-9738-D255FB858D9C}" destId="{3108E91B-1BA8-43FF-9DB5-265BFB50086D}" srcOrd="1" destOrd="0" presId="urn:microsoft.com/office/officeart/2008/layout/AlternatingPictureBlocks"/>
    <dgm:cxn modelId="{37A67B5B-AB37-41DB-A099-6C777D177F2A}" type="presParOf" srcId="{9AB2A445-6755-4207-A094-256326D35FA2}" destId="{542DF977-B798-4629-8C98-85F2B739B3C3}" srcOrd="1" destOrd="0" presId="urn:microsoft.com/office/officeart/2008/layout/AlternatingPictureBlocks"/>
    <dgm:cxn modelId="{4F985F3D-8D9F-430A-AF71-4662B9F70945}" type="presParOf" srcId="{9AB2A445-6755-4207-A094-256326D35FA2}" destId="{0D4ABE46-9F59-403B-BAE5-3A6A62F52ECE}" srcOrd="2" destOrd="0" presId="urn:microsoft.com/office/officeart/2008/layout/AlternatingPictureBlocks"/>
    <dgm:cxn modelId="{75DB9157-C4E4-4C51-918E-85DCCC9CED29}" type="presParOf" srcId="{0D4ABE46-9F59-403B-BAE5-3A6A62F52ECE}" destId="{74FB1546-F1F7-4742-923F-17752F375FD9}" srcOrd="0" destOrd="0" presId="urn:microsoft.com/office/officeart/2008/layout/AlternatingPictureBlocks"/>
    <dgm:cxn modelId="{A63A7522-DFAD-4C2B-A1FC-EE65275CB718}" type="presParOf" srcId="{0D4ABE46-9F59-403B-BAE5-3A6A62F52ECE}" destId="{752309EA-53A6-428F-9839-24DE20251DDD}" srcOrd="1" destOrd="0" presId="urn:microsoft.com/office/officeart/2008/layout/AlternatingPictureBlocks"/>
    <dgm:cxn modelId="{5A95CAAD-D197-47F8-8213-E7C6A34F386B}" type="presParOf" srcId="{9AB2A445-6755-4207-A094-256326D35FA2}" destId="{5E886F50-5480-41B7-B0F7-B3E55E8F4E57}" srcOrd="3" destOrd="0" presId="urn:microsoft.com/office/officeart/2008/layout/AlternatingPictureBlocks"/>
    <dgm:cxn modelId="{2487789F-B039-4231-BF3C-2B3E42A2CD28}" type="presParOf" srcId="{9AB2A445-6755-4207-A094-256326D35FA2}" destId="{1E9198AC-6FA0-4BB3-815F-1EA74AF6F6F9}" srcOrd="4" destOrd="0" presId="urn:microsoft.com/office/officeart/2008/layout/AlternatingPictureBlocks"/>
    <dgm:cxn modelId="{53A4275B-3339-4D2D-97B7-E60C3435C7C7}" type="presParOf" srcId="{1E9198AC-6FA0-4BB3-815F-1EA74AF6F6F9}" destId="{01DECBE7-E356-47FC-954A-F4221D50B7C6}" srcOrd="0" destOrd="0" presId="urn:microsoft.com/office/officeart/2008/layout/AlternatingPictureBlocks"/>
    <dgm:cxn modelId="{BE0D1A0D-10AC-4675-A167-55F583EC187C}" type="presParOf" srcId="{1E9198AC-6FA0-4BB3-815F-1EA74AF6F6F9}" destId="{1F53778C-0E7F-4251-87B4-E46A839FC1A3}" srcOrd="1" destOrd="0" presId="urn:microsoft.com/office/officeart/2008/layout/AlternatingPictureBlocks"/>
    <dgm:cxn modelId="{C059417F-92AF-4ACF-B2C2-214088E3150D}" type="presParOf" srcId="{9AB2A445-6755-4207-A094-256326D35FA2}" destId="{C8ED6A48-1C82-4BD2-833B-B601931EFBB4}" srcOrd="5" destOrd="0" presId="urn:microsoft.com/office/officeart/2008/layout/AlternatingPictureBlocks"/>
    <dgm:cxn modelId="{858A0518-BDEB-4AAC-8D8D-20637A23E7DA}" type="presParOf" srcId="{9AB2A445-6755-4207-A094-256326D35FA2}" destId="{406AC801-5F00-40A7-88C0-BDDD54E72A6E}" srcOrd="6" destOrd="0" presId="urn:microsoft.com/office/officeart/2008/layout/AlternatingPictureBlocks"/>
    <dgm:cxn modelId="{581E85FD-32F8-400F-903B-0F09C875629A}" type="presParOf" srcId="{406AC801-5F00-40A7-88C0-BDDD54E72A6E}" destId="{61A517A9-CC2A-4F2A-BD2F-B5C1CCE4DAD1}" srcOrd="0" destOrd="0" presId="urn:microsoft.com/office/officeart/2008/layout/AlternatingPictureBlocks"/>
    <dgm:cxn modelId="{7D92E9DE-E662-41F8-94E8-F5A30E495612}" type="presParOf" srcId="{406AC801-5F00-40A7-88C0-BDDD54E72A6E}" destId="{9ABAC49C-775A-41DC-9D09-69C36654B8B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達文西拱橋</a:t>
          </a:r>
          <a:endParaRPr lang="zh-TW" altLang="en-US" b="1" dirty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故鄉橋梁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認識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桁架橋設計</a:t>
          </a:r>
          <a:r>
            <a:rPr lang="en-US" altLang="zh-TW" b="1" dirty="0" smtClean="0"/>
            <a:t>(WPBD)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/>
      <dgm:spPr/>
      <dgm:t>
        <a:bodyPr/>
        <a:lstStyle/>
        <a:p>
          <a:r>
            <a:rPr lang="zh-TW" altLang="en-US" b="1" dirty="0" smtClean="0"/>
            <a:t>製作過程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互助合作</a:t>
          </a:r>
          <a:endParaRPr lang="zh-TW" altLang="en-US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破壞測試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en-US" altLang="zh-TW" b="1" dirty="0" smtClean="0"/>
            <a:t>(</a:t>
          </a:r>
          <a:r>
            <a:rPr lang="zh-TW" altLang="en-US" b="1" dirty="0" smtClean="0"/>
            <a:t>重複多次</a:t>
          </a:r>
          <a:r>
            <a:rPr lang="en-US" altLang="zh-TW" b="1" dirty="0" smtClean="0"/>
            <a:t>)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/>
      <dgm:spPr/>
      <dgm:t>
        <a:bodyPr/>
        <a:lstStyle/>
        <a:p>
          <a:r>
            <a:rPr lang="zh-TW" altLang="en-US" b="1" dirty="0" smtClean="0"/>
            <a:t>小組發表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呈現</a:t>
          </a:r>
          <a:endParaRPr lang="zh-TW" altLang="en-US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038139D1-F833-4197-8A65-BEE6AFD12DD3}">
      <dgm:prSet phldrT="[文字]"/>
      <dgm:spPr/>
      <dgm:t>
        <a:bodyPr/>
        <a:lstStyle/>
        <a:p>
          <a:r>
            <a:rPr lang="en-US" altLang="zh-TW" b="1" dirty="0" smtClean="0"/>
            <a:t>3D</a:t>
          </a:r>
          <a:r>
            <a:rPr lang="zh-TW" altLang="en-US" b="1" dirty="0" smtClean="0"/>
            <a:t>列印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橋墩設計</a:t>
          </a:r>
          <a:endParaRPr lang="zh-TW" altLang="en-US" b="1" dirty="0"/>
        </a:p>
      </dgm:t>
    </dgm:pt>
    <dgm:pt modelId="{54B3F13A-F081-4A7C-89DE-F0A3B8FF91EC}" type="parTrans" cxnId="{D9B32D2F-2BD2-4A37-B14B-DF1B457810D8}">
      <dgm:prSet/>
      <dgm:spPr/>
      <dgm:t>
        <a:bodyPr/>
        <a:lstStyle/>
        <a:p>
          <a:endParaRPr lang="zh-TW" altLang="en-US"/>
        </a:p>
      </dgm:t>
    </dgm:pt>
    <dgm:pt modelId="{C662FA6E-25A2-44AB-BB0B-E014E3BD0EF2}" type="sibTrans" cxnId="{D9B32D2F-2BD2-4A37-B14B-DF1B457810D8}">
      <dgm:prSet/>
      <dgm:spPr/>
      <dgm:t>
        <a:bodyPr/>
        <a:lstStyle/>
        <a:p>
          <a:endParaRPr lang="zh-TW" altLang="en-US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6A2C1A43-E9F2-4DB3-AA58-E2224324D131}" type="pres">
      <dgm:prSet presAssocID="{038139D1-F833-4197-8A65-BEE6AFD12DD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FF1940-6514-4121-A3E9-BB281DBC1BA9}" type="pres">
      <dgm:prSet presAssocID="{C662FA6E-25A2-44AB-BB0B-E014E3BD0EF2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192B420A-5064-426C-AAF5-8B5F255A96CE}" type="pres">
      <dgm:prSet presAssocID="{C662FA6E-25A2-44AB-BB0B-E014E3BD0EF2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5" presStyleCnt="6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FB4AD0C-DADA-4099-9A71-FA605E2CF0CF}" type="presOf" srcId="{52F50A21-DBEB-46E8-83C9-0E848A2DEBFB}" destId="{718DA5E6-5D1D-4F8A-B26A-86B0F0655123}" srcOrd="1" destOrd="0" presId="urn:microsoft.com/office/officeart/2005/8/layout/process5"/>
    <dgm:cxn modelId="{245841FC-119A-4AE9-9EC6-05FF472ED2C8}" type="presOf" srcId="{E9F3880C-E578-4355-BCC8-E285FD8FED10}" destId="{C02F9E14-081C-4B3E-82AB-724E9B508097}" srcOrd="0" destOrd="0" presId="urn:microsoft.com/office/officeart/2005/8/layout/process5"/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6A992FB8-2920-4FDE-9FD6-467A5FC18C4B}" type="presOf" srcId="{965C4814-4B04-4BFF-BCCD-89E4CFB887DC}" destId="{3431B263-404B-4C06-9C1B-01F881A67EC3}" srcOrd="0" destOrd="0" presId="urn:microsoft.com/office/officeart/2005/8/layout/process5"/>
    <dgm:cxn modelId="{DBF29E60-DDD6-407A-8E08-A925FE885F78}" type="presOf" srcId="{161A5866-7FAF-4B7A-9B94-6E6B715B2DBF}" destId="{70215B7C-0171-4EEF-A1BD-7D031655C47E}" srcOrd="0" destOrd="0" presId="urn:microsoft.com/office/officeart/2005/8/layout/process5"/>
    <dgm:cxn modelId="{AA959CB4-B37F-4B8A-9914-11C5122054AA}" type="presOf" srcId="{8C39C1FC-1ED2-47E9-ADCF-2B4C248BF4E3}" destId="{38E355D1-6D1B-4F36-98DD-1A262036679A}" srcOrd="1" destOrd="0" presId="urn:microsoft.com/office/officeart/2005/8/layout/process5"/>
    <dgm:cxn modelId="{C03A0A83-29AA-4266-9AFA-3FAA6E8C9C0E}" type="presOf" srcId="{52F50A21-DBEB-46E8-83C9-0E848A2DEBFB}" destId="{B6809773-4D16-4246-B759-5FE1CD639326}" srcOrd="0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E7988DC3-9474-4FFD-9A4D-503E3ED4D5AE}" type="presOf" srcId="{E5A03F74-30B5-48CE-A00C-E2F4A5E38836}" destId="{F4B81F59-66FC-42B6-8A8E-CB3BFB1A67DD}" srcOrd="0" destOrd="0" presId="urn:microsoft.com/office/officeart/2005/8/layout/process5"/>
    <dgm:cxn modelId="{92E0764C-55A0-4135-B195-2EB2CF142E65}" type="presOf" srcId="{424C14C7-3344-412A-BB1F-6DC52E757042}" destId="{E8CF3009-62EF-4989-8C0E-A99FCC3F24F4}" srcOrd="0" destOrd="0" presId="urn:microsoft.com/office/officeart/2005/8/layout/process5"/>
    <dgm:cxn modelId="{C7F5D942-F13F-486C-92AB-DC6C2696F951}" type="presOf" srcId="{8C39C1FC-1ED2-47E9-ADCF-2B4C248BF4E3}" destId="{4427A660-AC3F-41CE-891A-936A10E23A4E}" srcOrd="0" destOrd="0" presId="urn:microsoft.com/office/officeart/2005/8/layout/process5"/>
    <dgm:cxn modelId="{CC7FA061-E886-4311-8245-FF63AB3E4FDF}" type="presOf" srcId="{53EDB67E-F950-4A5E-92EA-675990BFB165}" destId="{DD875285-18BA-46BF-95CF-046CA38289BF}" srcOrd="1" destOrd="0" presId="urn:microsoft.com/office/officeart/2005/8/layout/process5"/>
    <dgm:cxn modelId="{20F1E869-5FF2-484C-BF52-CB42240D0DC1}" type="presOf" srcId="{E9F3880C-E578-4355-BCC8-E285FD8FED10}" destId="{843B3127-4B2C-4AF6-9CD8-CB1918EE65F3}" srcOrd="1" destOrd="0" presId="urn:microsoft.com/office/officeart/2005/8/layout/process5"/>
    <dgm:cxn modelId="{41F7F2A0-48D3-4B25-81B5-0017311CBC06}" type="presOf" srcId="{53EDB67E-F950-4A5E-92EA-675990BFB165}" destId="{AA0A00E8-07D8-4440-88C3-1D391A9F5720}" srcOrd="0" destOrd="0" presId="urn:microsoft.com/office/officeart/2005/8/layout/process5"/>
    <dgm:cxn modelId="{B0A65D58-42AD-4550-84B5-160FAD17F859}" type="presOf" srcId="{AE1EC3C1-2A30-4ECD-9ACE-FD8CCFAD89FA}" destId="{36A2E388-E1DF-4D0A-B847-29004D7ABA01}" srcOrd="0" destOrd="0" presId="urn:microsoft.com/office/officeart/2005/8/layout/process5"/>
    <dgm:cxn modelId="{BFD72DDA-D3DD-4E34-A9F5-1572B0833837}" srcId="{AE1EC3C1-2A30-4ECD-9ACE-FD8CCFAD89FA}" destId="{161A5866-7FAF-4B7A-9B94-6E6B715B2DBF}" srcOrd="4" destOrd="0" parTransId="{1F5A15DE-A42A-446B-A2FB-E5EBF9C0416F}" sibTransId="{8C39C1FC-1ED2-47E9-ADCF-2B4C248BF4E3}"/>
    <dgm:cxn modelId="{054F48F3-8D2C-4096-8C26-A76C7753249C}" type="presOf" srcId="{C662FA6E-25A2-44AB-BB0B-E014E3BD0EF2}" destId="{192B420A-5064-426C-AAF5-8B5F255A96CE}" srcOrd="1" destOrd="0" presId="urn:microsoft.com/office/officeart/2005/8/layout/process5"/>
    <dgm:cxn modelId="{DCBF812F-EEDB-4C67-A2A1-60921C36EFD6}" type="presOf" srcId="{7E61A280-0C94-497A-B300-89D0CE25C7F4}" destId="{CDD002C6-03C3-4273-9808-6697027E19CB}" srcOrd="1" destOrd="0" presId="urn:microsoft.com/office/officeart/2005/8/layout/process5"/>
    <dgm:cxn modelId="{34A2872C-9091-4E74-A2F6-F4857C192141}" type="presOf" srcId="{B40FD6B5-4AA3-4BD7-955D-D96F977EE4FB}" destId="{E8423B41-6038-4C28-BCA9-14FE063AC2B2}" srcOrd="0" destOrd="0" presId="urn:microsoft.com/office/officeart/2005/8/layout/process5"/>
    <dgm:cxn modelId="{D9B32D2F-2BD2-4A37-B14B-DF1B457810D8}" srcId="{AE1EC3C1-2A30-4ECD-9ACE-FD8CCFAD89FA}" destId="{038139D1-F833-4197-8A65-BEE6AFD12DD3}" srcOrd="3" destOrd="0" parTransId="{54B3F13A-F081-4A7C-89DE-F0A3B8FF91EC}" sibTransId="{C662FA6E-25A2-44AB-BB0B-E014E3BD0EF2}"/>
    <dgm:cxn modelId="{D7F8F0A3-6260-4AE9-B035-F97D8EC275A0}" srcId="{AE1EC3C1-2A30-4ECD-9ACE-FD8CCFAD89FA}" destId="{E5A03F74-30B5-48CE-A00C-E2F4A5E38836}" srcOrd="6" destOrd="0" parTransId="{3550165D-AE50-43BF-9BDB-8C4BF786544B}" sibTransId="{112FA712-353D-45FD-9A7E-036C0B8A4420}"/>
    <dgm:cxn modelId="{9432076C-81FA-4E72-9080-313CA5F78828}" type="presOf" srcId="{14DCAA4B-8CA6-40D7-BC4B-BC46F9FD1522}" destId="{A3DE00B5-2091-4CBF-9B50-7070A5478A6D}" srcOrd="0" destOrd="0" presId="urn:microsoft.com/office/officeart/2005/8/layout/process5"/>
    <dgm:cxn modelId="{3A4FD1B4-E176-4FAE-B304-F35227D1A168}" type="presOf" srcId="{038139D1-F833-4197-8A65-BEE6AFD12DD3}" destId="{6A2C1A43-E9F2-4DB3-AA58-E2224324D131}" srcOrd="0" destOrd="0" presId="urn:microsoft.com/office/officeart/2005/8/layout/process5"/>
    <dgm:cxn modelId="{DFDCF3E8-9ED1-449D-AD25-D06083DF7D5A}" type="presOf" srcId="{7E61A280-0C94-497A-B300-89D0CE25C7F4}" destId="{F4F02D6E-D29B-4C6A-92AC-06C99F951570}" srcOrd="0" destOrd="0" presId="urn:microsoft.com/office/officeart/2005/8/layout/process5"/>
    <dgm:cxn modelId="{03DACBEA-574E-490D-AFDE-11C8CDB699D5}" srcId="{AE1EC3C1-2A30-4ECD-9ACE-FD8CCFAD89FA}" destId="{424C14C7-3344-412A-BB1F-6DC52E757042}" srcOrd="5" destOrd="0" parTransId="{968CF730-7C04-4A35-94D0-D6F87A0D49FE}" sibTransId="{7E61A280-0C94-497A-B300-89D0CE25C7F4}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E6931C89-294C-4272-81A6-D6BB017D582B}" type="presOf" srcId="{C662FA6E-25A2-44AB-BB0B-E014E3BD0EF2}" destId="{9BFF1940-6514-4121-A3E9-BB281DBC1BA9}" srcOrd="0" destOrd="0" presId="urn:microsoft.com/office/officeart/2005/8/layout/process5"/>
    <dgm:cxn modelId="{E9082232-D90E-4EBD-AAF9-F4E13F5A9D6F}" type="presParOf" srcId="{36A2E388-E1DF-4D0A-B847-29004D7ABA01}" destId="{3431B263-404B-4C06-9C1B-01F881A67EC3}" srcOrd="0" destOrd="0" presId="urn:microsoft.com/office/officeart/2005/8/layout/process5"/>
    <dgm:cxn modelId="{5DD11DF0-926E-4866-8320-1F1A204B40CF}" type="presParOf" srcId="{36A2E388-E1DF-4D0A-B847-29004D7ABA01}" destId="{AA0A00E8-07D8-4440-88C3-1D391A9F5720}" srcOrd="1" destOrd="0" presId="urn:microsoft.com/office/officeart/2005/8/layout/process5"/>
    <dgm:cxn modelId="{A7C05689-1EC3-4882-8F9D-B06BEFB62D53}" type="presParOf" srcId="{AA0A00E8-07D8-4440-88C3-1D391A9F5720}" destId="{DD875285-18BA-46BF-95CF-046CA38289BF}" srcOrd="0" destOrd="0" presId="urn:microsoft.com/office/officeart/2005/8/layout/process5"/>
    <dgm:cxn modelId="{D5B2818B-A8E9-4BB0-95D4-62CCE49F3D3C}" type="presParOf" srcId="{36A2E388-E1DF-4D0A-B847-29004D7ABA01}" destId="{E8423B41-6038-4C28-BCA9-14FE063AC2B2}" srcOrd="2" destOrd="0" presId="urn:microsoft.com/office/officeart/2005/8/layout/process5"/>
    <dgm:cxn modelId="{90123B8E-8CDD-4BAD-BD3F-03BF9680C5AE}" type="presParOf" srcId="{36A2E388-E1DF-4D0A-B847-29004D7ABA01}" destId="{C02F9E14-081C-4B3E-82AB-724E9B508097}" srcOrd="3" destOrd="0" presId="urn:microsoft.com/office/officeart/2005/8/layout/process5"/>
    <dgm:cxn modelId="{3B48A347-3D04-4C4F-92FA-DF77EAD29642}" type="presParOf" srcId="{C02F9E14-081C-4B3E-82AB-724E9B508097}" destId="{843B3127-4B2C-4AF6-9CD8-CB1918EE65F3}" srcOrd="0" destOrd="0" presId="urn:microsoft.com/office/officeart/2005/8/layout/process5"/>
    <dgm:cxn modelId="{56E92668-66B9-4C96-B411-51A1EA6C30AB}" type="presParOf" srcId="{36A2E388-E1DF-4D0A-B847-29004D7ABA01}" destId="{A3DE00B5-2091-4CBF-9B50-7070A5478A6D}" srcOrd="4" destOrd="0" presId="urn:microsoft.com/office/officeart/2005/8/layout/process5"/>
    <dgm:cxn modelId="{A97B9363-9201-4C9E-BEE1-ECE68846CE7B}" type="presParOf" srcId="{36A2E388-E1DF-4D0A-B847-29004D7ABA01}" destId="{B6809773-4D16-4246-B759-5FE1CD639326}" srcOrd="5" destOrd="0" presId="urn:microsoft.com/office/officeart/2005/8/layout/process5"/>
    <dgm:cxn modelId="{DCC5961C-5E72-4B17-B86E-12C8B155C938}" type="presParOf" srcId="{B6809773-4D16-4246-B759-5FE1CD639326}" destId="{718DA5E6-5D1D-4F8A-B26A-86B0F0655123}" srcOrd="0" destOrd="0" presId="urn:microsoft.com/office/officeart/2005/8/layout/process5"/>
    <dgm:cxn modelId="{88366994-6291-482F-B90F-A99400E6738B}" type="presParOf" srcId="{36A2E388-E1DF-4D0A-B847-29004D7ABA01}" destId="{6A2C1A43-E9F2-4DB3-AA58-E2224324D131}" srcOrd="6" destOrd="0" presId="urn:microsoft.com/office/officeart/2005/8/layout/process5"/>
    <dgm:cxn modelId="{9BF74B9D-F756-4C12-BE33-DA8034832D10}" type="presParOf" srcId="{36A2E388-E1DF-4D0A-B847-29004D7ABA01}" destId="{9BFF1940-6514-4121-A3E9-BB281DBC1BA9}" srcOrd="7" destOrd="0" presId="urn:microsoft.com/office/officeart/2005/8/layout/process5"/>
    <dgm:cxn modelId="{9B6320BF-9105-48F9-83F5-46B564DDE1D2}" type="presParOf" srcId="{9BFF1940-6514-4121-A3E9-BB281DBC1BA9}" destId="{192B420A-5064-426C-AAF5-8B5F255A96CE}" srcOrd="0" destOrd="0" presId="urn:microsoft.com/office/officeart/2005/8/layout/process5"/>
    <dgm:cxn modelId="{ADAD9BBB-5DA4-4A3B-B0F0-66AF2BDC7EAB}" type="presParOf" srcId="{36A2E388-E1DF-4D0A-B847-29004D7ABA01}" destId="{70215B7C-0171-4EEF-A1BD-7D031655C47E}" srcOrd="8" destOrd="0" presId="urn:microsoft.com/office/officeart/2005/8/layout/process5"/>
    <dgm:cxn modelId="{1DB7FBC0-EF61-4057-B201-6B74060DF429}" type="presParOf" srcId="{36A2E388-E1DF-4D0A-B847-29004D7ABA01}" destId="{4427A660-AC3F-41CE-891A-936A10E23A4E}" srcOrd="9" destOrd="0" presId="urn:microsoft.com/office/officeart/2005/8/layout/process5"/>
    <dgm:cxn modelId="{DE6BEB72-CF47-4335-82A6-49D032111857}" type="presParOf" srcId="{4427A660-AC3F-41CE-891A-936A10E23A4E}" destId="{38E355D1-6D1B-4F36-98DD-1A262036679A}" srcOrd="0" destOrd="0" presId="urn:microsoft.com/office/officeart/2005/8/layout/process5"/>
    <dgm:cxn modelId="{746D45F7-A5CD-46FA-A717-79B4AA33C287}" type="presParOf" srcId="{36A2E388-E1DF-4D0A-B847-29004D7ABA01}" destId="{E8CF3009-62EF-4989-8C0E-A99FCC3F24F4}" srcOrd="10" destOrd="0" presId="urn:microsoft.com/office/officeart/2005/8/layout/process5"/>
    <dgm:cxn modelId="{679A0455-580D-43CB-AB5C-3A9CB5806F68}" type="presParOf" srcId="{36A2E388-E1DF-4D0A-B847-29004D7ABA01}" destId="{F4F02D6E-D29B-4C6A-92AC-06C99F951570}" srcOrd="11" destOrd="0" presId="urn:microsoft.com/office/officeart/2005/8/layout/process5"/>
    <dgm:cxn modelId="{0883B6E4-A527-489E-ACCB-8C656D0E396F}" type="presParOf" srcId="{F4F02D6E-D29B-4C6A-92AC-06C99F951570}" destId="{CDD002C6-03C3-4273-9808-6697027E19CB}" srcOrd="0" destOrd="0" presId="urn:microsoft.com/office/officeart/2005/8/layout/process5"/>
    <dgm:cxn modelId="{4D9935E2-5E8A-4139-9297-19C8808D51C5}" type="presParOf" srcId="{36A2E388-E1DF-4D0A-B847-29004D7ABA01}" destId="{F4B81F59-66FC-42B6-8A8E-CB3BFB1A67DD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endParaRPr lang="en-US" altLang="zh-TW" b="1" dirty="0" smtClean="0"/>
        </a:p>
        <a:p>
          <a:r>
            <a:rPr lang="zh-TW" altLang="en-US" b="1" dirty="0" smtClean="0"/>
            <a:t>魯班鎖展示</a:t>
          </a:r>
          <a:endParaRPr lang="zh-TW" altLang="en-US" b="1" dirty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廟宇建築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榫接結購認識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製圖與視圖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/>
      <dgm:spPr/>
      <dgm:t>
        <a:bodyPr/>
        <a:lstStyle/>
        <a:p>
          <a:r>
            <a:rPr lang="zh-TW" altLang="en-US" b="1" dirty="0" smtClean="0"/>
            <a:t>電腦繪圖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設計</a:t>
          </a:r>
          <a:endParaRPr lang="zh-TW" altLang="en-US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依據設計圖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實際繪製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1700" b="1" dirty="0" smtClean="0"/>
            <a:t> </a:t>
          </a:r>
          <a:r>
            <a:rPr lang="zh-TW" altLang="en-US" sz="1600" b="1" dirty="0" smtClean="0"/>
            <a:t>學習線鋸機</a:t>
          </a:r>
          <a:r>
            <a:rPr lang="en-US" altLang="zh-TW" sz="1600" b="1" dirty="0" smtClean="0"/>
            <a:t/>
          </a:r>
          <a:br>
            <a:rPr lang="en-US" altLang="zh-TW" sz="1600" b="1" dirty="0" smtClean="0"/>
          </a:br>
          <a:r>
            <a:rPr lang="zh-TW" altLang="en-US" sz="1600" b="1" dirty="0" smtClean="0"/>
            <a:t>鑽床操作</a:t>
          </a:r>
          <a:r>
            <a:rPr lang="en-US" altLang="zh-TW" sz="1600" b="1" dirty="0" smtClean="0"/>
            <a:t/>
          </a:r>
          <a:br>
            <a:rPr lang="en-US" altLang="zh-TW" sz="1600" b="1" dirty="0" smtClean="0"/>
          </a:br>
          <a:r>
            <a:rPr lang="en-US" altLang="zh-TW" sz="1600" b="1" dirty="0" smtClean="0"/>
            <a:t>(</a:t>
          </a:r>
          <a:r>
            <a:rPr lang="zh-TW" altLang="en-US" sz="1600" b="1" dirty="0" smtClean="0"/>
            <a:t>攝影機</a:t>
          </a:r>
          <a:r>
            <a:rPr lang="en-US" altLang="zh-TW" sz="1600" b="1" dirty="0" smtClean="0"/>
            <a:t>live)</a:t>
          </a:r>
          <a:endParaRPr lang="zh-TW" altLang="en-US" sz="16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8CF8EF05-395C-4DBF-B0F3-603AD25A46F9}">
      <dgm:prSet phldrT="[文字]"/>
      <dgm:spPr/>
      <dgm:t>
        <a:bodyPr/>
        <a:lstStyle/>
        <a:p>
          <a:r>
            <a:rPr lang="zh-TW" altLang="en-US" b="1" dirty="0" smtClean="0"/>
            <a:t>成品產出</a:t>
          </a:r>
          <a:endParaRPr lang="zh-TW" altLang="en-US" b="1" dirty="0"/>
        </a:p>
      </dgm:t>
    </dgm:pt>
    <dgm:pt modelId="{47813F92-402D-4CB3-8DDD-4D834D03CD6E}" type="parTrans" cxnId="{541B1067-05BC-447E-A032-038870FC4CB1}">
      <dgm:prSet/>
      <dgm:spPr/>
      <dgm:t>
        <a:bodyPr/>
        <a:lstStyle/>
        <a:p>
          <a:endParaRPr lang="zh-TW" altLang="en-US"/>
        </a:p>
      </dgm:t>
    </dgm:pt>
    <dgm:pt modelId="{6785B016-9ABF-41E8-8A4B-7D4D7CB60D51}" type="sibTrans" cxnId="{541B1067-05BC-447E-A032-038870FC4CB1}">
      <dgm:prSet/>
      <dgm:spPr/>
      <dgm:t>
        <a:bodyPr/>
        <a:lstStyle/>
        <a:p>
          <a:endParaRPr lang="zh-TW" altLang="en-US"/>
        </a:p>
      </dgm:t>
    </dgm:pt>
    <dgm:pt modelId="{1EA2F7A9-FC89-494D-A35D-9D2A5798CB4D}">
      <dgm:prSet phldrT="[文字]"/>
      <dgm:spPr/>
      <dgm:t>
        <a:bodyPr/>
        <a:lstStyle/>
        <a:p>
          <a:r>
            <a:rPr lang="zh-TW" altLang="en-US" b="1" dirty="0" smtClean="0"/>
            <a:t>榫接實際應用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en-US" altLang="zh-TW" b="1" dirty="0" smtClean="0"/>
            <a:t>(</a:t>
          </a:r>
          <a:r>
            <a:rPr lang="zh-TW" altLang="en-US" b="1" dirty="0" smtClean="0"/>
            <a:t>課桌椅</a:t>
          </a:r>
          <a:r>
            <a:rPr lang="en-US" altLang="zh-TW" b="1" dirty="0" smtClean="0"/>
            <a:t>)</a:t>
          </a:r>
          <a:endParaRPr lang="zh-TW" altLang="en-US" b="1" dirty="0"/>
        </a:p>
      </dgm:t>
    </dgm:pt>
    <dgm:pt modelId="{3F9165A0-D68C-43B8-8570-C017EC3E6C6C}" type="parTrans" cxnId="{85284C91-8C25-413F-A4ED-1632E7FC6991}">
      <dgm:prSet/>
      <dgm:spPr/>
      <dgm:t>
        <a:bodyPr/>
        <a:lstStyle/>
        <a:p>
          <a:endParaRPr lang="zh-TW" altLang="en-US"/>
        </a:p>
      </dgm:t>
    </dgm:pt>
    <dgm:pt modelId="{79404815-31A1-4EE3-8486-612AA8588F02}" type="sibTrans" cxnId="{85284C91-8C25-413F-A4ED-1632E7FC6991}">
      <dgm:prSet/>
      <dgm:spPr/>
      <dgm:t>
        <a:bodyPr/>
        <a:lstStyle/>
        <a:p>
          <a:endParaRPr lang="zh-TW" altLang="en-US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7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7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7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7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7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7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7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7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7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7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00A80F-5557-4E1D-BF48-B698FAC59EFD}" type="pres">
      <dgm:prSet presAssocID="{112FA712-353D-45FD-9A7E-036C0B8A4420}" presName="sibTrans" presStyleLbl="sibTrans2D1" presStyleIdx="5" presStyleCnt="7"/>
      <dgm:spPr/>
      <dgm:t>
        <a:bodyPr/>
        <a:lstStyle/>
        <a:p>
          <a:endParaRPr lang="zh-TW" altLang="en-US"/>
        </a:p>
      </dgm:t>
    </dgm:pt>
    <dgm:pt modelId="{A9095F85-F50F-4197-AC38-A1B1C6BEE0A1}" type="pres">
      <dgm:prSet presAssocID="{112FA712-353D-45FD-9A7E-036C0B8A4420}" presName="connectorText" presStyleLbl="sibTrans2D1" presStyleIdx="5" presStyleCnt="7"/>
      <dgm:spPr/>
      <dgm:t>
        <a:bodyPr/>
        <a:lstStyle/>
        <a:p>
          <a:endParaRPr lang="zh-TW" altLang="en-US"/>
        </a:p>
      </dgm:t>
    </dgm:pt>
    <dgm:pt modelId="{142051B8-B17B-41A8-A614-34C508B39AAB}" type="pres">
      <dgm:prSet presAssocID="{8CF8EF05-395C-4DBF-B0F3-603AD25A46F9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418FBC-0473-41E0-9F29-F07F272CB01B}" type="pres">
      <dgm:prSet presAssocID="{6785B016-9ABF-41E8-8A4B-7D4D7CB60D51}" presName="sibTrans" presStyleLbl="sibTrans2D1" presStyleIdx="6" presStyleCnt="7"/>
      <dgm:spPr/>
      <dgm:t>
        <a:bodyPr/>
        <a:lstStyle/>
        <a:p>
          <a:endParaRPr lang="zh-TW" altLang="en-US"/>
        </a:p>
      </dgm:t>
    </dgm:pt>
    <dgm:pt modelId="{FCB9D688-8212-4855-814C-7622B1301E45}" type="pres">
      <dgm:prSet presAssocID="{6785B016-9ABF-41E8-8A4B-7D4D7CB60D51}" presName="connectorText" presStyleLbl="sibTrans2D1" presStyleIdx="6" presStyleCnt="7"/>
      <dgm:spPr/>
      <dgm:t>
        <a:bodyPr/>
        <a:lstStyle/>
        <a:p>
          <a:endParaRPr lang="zh-TW" altLang="en-US"/>
        </a:p>
      </dgm:t>
    </dgm:pt>
    <dgm:pt modelId="{CE9E1668-E7DE-4352-839F-4A70FB705EB6}" type="pres">
      <dgm:prSet presAssocID="{1EA2F7A9-FC89-494D-A35D-9D2A5798CB4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5DF240DE-AE9B-461E-A004-AA963D724D1A}" type="presOf" srcId="{424C14C7-3344-412A-BB1F-6DC52E757042}" destId="{E8CF3009-62EF-4989-8C0E-A99FCC3F24F4}" srcOrd="0" destOrd="0" presId="urn:microsoft.com/office/officeart/2005/8/layout/process5"/>
    <dgm:cxn modelId="{46CE34C1-8E6E-4566-9091-4CCB5D7D7B55}" type="presOf" srcId="{8CF8EF05-395C-4DBF-B0F3-603AD25A46F9}" destId="{142051B8-B17B-41A8-A614-34C508B39AAB}" srcOrd="0" destOrd="0" presId="urn:microsoft.com/office/officeart/2005/8/layout/process5"/>
    <dgm:cxn modelId="{01D719DB-4D80-498F-8D78-1B39CCFFE915}" type="presOf" srcId="{7E61A280-0C94-497A-B300-89D0CE25C7F4}" destId="{CDD002C6-03C3-4273-9808-6697027E19CB}" srcOrd="1" destOrd="0" presId="urn:microsoft.com/office/officeart/2005/8/layout/process5"/>
    <dgm:cxn modelId="{318391C4-1346-457C-82A6-8DCB7002EAD9}" type="presOf" srcId="{7E61A280-0C94-497A-B300-89D0CE25C7F4}" destId="{F4F02D6E-D29B-4C6A-92AC-06C99F951570}" srcOrd="0" destOrd="0" presId="urn:microsoft.com/office/officeart/2005/8/layout/process5"/>
    <dgm:cxn modelId="{018E58D8-8060-458E-B205-82BDB7A3971B}" type="presOf" srcId="{52F50A21-DBEB-46E8-83C9-0E848A2DEBFB}" destId="{718DA5E6-5D1D-4F8A-B26A-86B0F0655123}" srcOrd="1" destOrd="0" presId="urn:microsoft.com/office/officeart/2005/8/layout/process5"/>
    <dgm:cxn modelId="{5F8E651D-4CE8-4EDC-84F0-D72461746AB2}" type="presOf" srcId="{E9F3880C-E578-4355-BCC8-E285FD8FED10}" destId="{C02F9E14-081C-4B3E-82AB-724E9B508097}" srcOrd="0" destOrd="0" presId="urn:microsoft.com/office/officeart/2005/8/layout/process5"/>
    <dgm:cxn modelId="{3D7DCEA5-0356-4237-8A9A-9277474C645F}" type="presOf" srcId="{8C39C1FC-1ED2-47E9-ADCF-2B4C248BF4E3}" destId="{38E355D1-6D1B-4F36-98DD-1A262036679A}" srcOrd="1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AF5A2F02-B285-42A1-9995-A9D6B55995AD}" type="presOf" srcId="{52F50A21-DBEB-46E8-83C9-0E848A2DEBFB}" destId="{B6809773-4D16-4246-B759-5FE1CD639326}" srcOrd="0" destOrd="0" presId="urn:microsoft.com/office/officeart/2005/8/layout/process5"/>
    <dgm:cxn modelId="{C45F80BF-471C-48F4-AE2F-30722AB37EC4}" type="presOf" srcId="{965C4814-4B04-4BFF-BCCD-89E4CFB887DC}" destId="{3431B263-404B-4C06-9C1B-01F881A67EC3}" srcOrd="0" destOrd="0" presId="urn:microsoft.com/office/officeart/2005/8/layout/process5"/>
    <dgm:cxn modelId="{C00C0A44-92D9-49B3-9AC5-4F59FA96F89F}" type="presOf" srcId="{6785B016-9ABF-41E8-8A4B-7D4D7CB60D51}" destId="{FCB9D688-8212-4855-814C-7622B1301E45}" srcOrd="1" destOrd="0" presId="urn:microsoft.com/office/officeart/2005/8/layout/process5"/>
    <dgm:cxn modelId="{1563481E-7CB4-4DB9-8105-9A9EF2B59C1C}" type="presOf" srcId="{E9F3880C-E578-4355-BCC8-E285FD8FED10}" destId="{843B3127-4B2C-4AF6-9CD8-CB1918EE65F3}" srcOrd="1" destOrd="0" presId="urn:microsoft.com/office/officeart/2005/8/layout/process5"/>
    <dgm:cxn modelId="{AB357380-EA6C-42AA-87A6-42D749D8663F}" type="presOf" srcId="{112FA712-353D-45FD-9A7E-036C0B8A4420}" destId="{ED00A80F-5557-4E1D-BF48-B698FAC59EFD}" srcOrd="0" destOrd="0" presId="urn:microsoft.com/office/officeart/2005/8/layout/process5"/>
    <dgm:cxn modelId="{85284C91-8C25-413F-A4ED-1632E7FC6991}" srcId="{AE1EC3C1-2A30-4ECD-9ACE-FD8CCFAD89FA}" destId="{1EA2F7A9-FC89-494D-A35D-9D2A5798CB4D}" srcOrd="7" destOrd="0" parTransId="{3F9165A0-D68C-43B8-8570-C017EC3E6C6C}" sibTransId="{79404815-31A1-4EE3-8486-612AA8588F02}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376074E3-CAD7-45FE-9F98-FBF500EBFE8E}" type="presOf" srcId="{E5A03F74-30B5-48CE-A00C-E2F4A5E38836}" destId="{F4B81F59-66FC-42B6-8A8E-CB3BFB1A67DD}" srcOrd="0" destOrd="0" presId="urn:microsoft.com/office/officeart/2005/8/layout/process5"/>
    <dgm:cxn modelId="{06451895-51B7-4166-A6AC-A357F796FC6C}" type="presOf" srcId="{53EDB67E-F950-4A5E-92EA-675990BFB165}" destId="{DD875285-18BA-46BF-95CF-046CA38289BF}" srcOrd="1" destOrd="0" presId="urn:microsoft.com/office/officeart/2005/8/layout/process5"/>
    <dgm:cxn modelId="{6CF5F5FA-01AC-40D3-96ED-C05A723508F0}" type="presOf" srcId="{1EA2F7A9-FC89-494D-A35D-9D2A5798CB4D}" destId="{CE9E1668-E7DE-4352-839F-4A70FB705EB6}" srcOrd="0" destOrd="0" presId="urn:microsoft.com/office/officeart/2005/8/layout/process5"/>
    <dgm:cxn modelId="{5713DEE1-4703-4CB8-A101-6155E0C80879}" type="presOf" srcId="{6785B016-9ABF-41E8-8A4B-7D4D7CB60D51}" destId="{8A418FBC-0473-41E0-9F29-F07F272CB01B}" srcOrd="0" destOrd="0" presId="urn:microsoft.com/office/officeart/2005/8/layout/process5"/>
    <dgm:cxn modelId="{D60E608D-E505-4545-8114-6B2E60409DC2}" type="presOf" srcId="{AE1EC3C1-2A30-4ECD-9ACE-FD8CCFAD89FA}" destId="{36A2E388-E1DF-4D0A-B847-29004D7ABA01}" srcOrd="0" destOrd="0" presId="urn:microsoft.com/office/officeart/2005/8/layout/process5"/>
    <dgm:cxn modelId="{B6549051-26CF-415F-9157-B5EC5B274561}" type="presOf" srcId="{161A5866-7FAF-4B7A-9B94-6E6B715B2DBF}" destId="{70215B7C-0171-4EEF-A1BD-7D031655C47E}" srcOrd="0" destOrd="0" presId="urn:microsoft.com/office/officeart/2005/8/layout/process5"/>
    <dgm:cxn modelId="{26FAB903-70C4-4696-903B-873DD3A24ADC}" type="presOf" srcId="{8C39C1FC-1ED2-47E9-ADCF-2B4C248BF4E3}" destId="{4427A660-AC3F-41CE-891A-936A10E23A4E}" srcOrd="0" destOrd="0" presId="urn:microsoft.com/office/officeart/2005/8/layout/process5"/>
    <dgm:cxn modelId="{512880EE-14EB-45ED-844B-89D035E93B4B}" type="presOf" srcId="{112FA712-353D-45FD-9A7E-036C0B8A4420}" destId="{A9095F85-F50F-4197-AC38-A1B1C6BEE0A1}" srcOrd="1" destOrd="0" presId="urn:microsoft.com/office/officeart/2005/8/layout/process5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757EFC16-7D79-43BE-90A0-47F91850B86B}" type="presOf" srcId="{B40FD6B5-4AA3-4BD7-955D-D96F977EE4FB}" destId="{E8423B41-6038-4C28-BCA9-14FE063AC2B2}" srcOrd="0" destOrd="0" presId="urn:microsoft.com/office/officeart/2005/8/layout/process5"/>
    <dgm:cxn modelId="{A248410A-27CD-4C47-B35A-6B2B1C1D67F2}" type="presOf" srcId="{14DCAA4B-8CA6-40D7-BC4B-BC46F9FD1522}" destId="{A3DE00B5-2091-4CBF-9B50-7070A5478A6D}" srcOrd="0" destOrd="0" presId="urn:microsoft.com/office/officeart/2005/8/layout/process5"/>
    <dgm:cxn modelId="{541B1067-05BC-447E-A032-038870FC4CB1}" srcId="{AE1EC3C1-2A30-4ECD-9ACE-FD8CCFAD89FA}" destId="{8CF8EF05-395C-4DBF-B0F3-603AD25A46F9}" srcOrd="6" destOrd="0" parTransId="{47813F92-402D-4CB3-8DDD-4D834D03CD6E}" sibTransId="{6785B016-9ABF-41E8-8A4B-7D4D7CB60D51}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B47C5A97-6BD0-4301-A7A9-32DD00021E1C}" type="presOf" srcId="{53EDB67E-F950-4A5E-92EA-675990BFB165}" destId="{AA0A00E8-07D8-4440-88C3-1D391A9F5720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95110570-B36F-4B95-83B8-988CD61D0C99}" type="presParOf" srcId="{36A2E388-E1DF-4D0A-B847-29004D7ABA01}" destId="{3431B263-404B-4C06-9C1B-01F881A67EC3}" srcOrd="0" destOrd="0" presId="urn:microsoft.com/office/officeart/2005/8/layout/process5"/>
    <dgm:cxn modelId="{24695A49-1999-445B-97E7-8F36206BF5D0}" type="presParOf" srcId="{36A2E388-E1DF-4D0A-B847-29004D7ABA01}" destId="{AA0A00E8-07D8-4440-88C3-1D391A9F5720}" srcOrd="1" destOrd="0" presId="urn:microsoft.com/office/officeart/2005/8/layout/process5"/>
    <dgm:cxn modelId="{3DE0978C-A520-447B-9AB1-E43C0DDBE91D}" type="presParOf" srcId="{AA0A00E8-07D8-4440-88C3-1D391A9F5720}" destId="{DD875285-18BA-46BF-95CF-046CA38289BF}" srcOrd="0" destOrd="0" presId="urn:microsoft.com/office/officeart/2005/8/layout/process5"/>
    <dgm:cxn modelId="{F5A7929E-A176-4122-B79B-6E35C4B41CF5}" type="presParOf" srcId="{36A2E388-E1DF-4D0A-B847-29004D7ABA01}" destId="{E8423B41-6038-4C28-BCA9-14FE063AC2B2}" srcOrd="2" destOrd="0" presId="urn:microsoft.com/office/officeart/2005/8/layout/process5"/>
    <dgm:cxn modelId="{C077B352-498A-48B7-9287-FD6B9839DA75}" type="presParOf" srcId="{36A2E388-E1DF-4D0A-B847-29004D7ABA01}" destId="{C02F9E14-081C-4B3E-82AB-724E9B508097}" srcOrd="3" destOrd="0" presId="urn:microsoft.com/office/officeart/2005/8/layout/process5"/>
    <dgm:cxn modelId="{7C339264-1DB0-417E-9501-1377272CE018}" type="presParOf" srcId="{C02F9E14-081C-4B3E-82AB-724E9B508097}" destId="{843B3127-4B2C-4AF6-9CD8-CB1918EE65F3}" srcOrd="0" destOrd="0" presId="urn:microsoft.com/office/officeart/2005/8/layout/process5"/>
    <dgm:cxn modelId="{FE17E808-6460-4EB8-BEB8-039F6D084601}" type="presParOf" srcId="{36A2E388-E1DF-4D0A-B847-29004D7ABA01}" destId="{A3DE00B5-2091-4CBF-9B50-7070A5478A6D}" srcOrd="4" destOrd="0" presId="urn:microsoft.com/office/officeart/2005/8/layout/process5"/>
    <dgm:cxn modelId="{DE039957-CE99-45C5-8A9E-E37027A5B541}" type="presParOf" srcId="{36A2E388-E1DF-4D0A-B847-29004D7ABA01}" destId="{B6809773-4D16-4246-B759-5FE1CD639326}" srcOrd="5" destOrd="0" presId="urn:microsoft.com/office/officeart/2005/8/layout/process5"/>
    <dgm:cxn modelId="{AA8F843B-316D-490E-A258-55DF6A162957}" type="presParOf" srcId="{B6809773-4D16-4246-B759-5FE1CD639326}" destId="{718DA5E6-5D1D-4F8A-B26A-86B0F0655123}" srcOrd="0" destOrd="0" presId="urn:microsoft.com/office/officeart/2005/8/layout/process5"/>
    <dgm:cxn modelId="{E37D42E1-10E6-4476-A19F-9AC6A1AD7EDB}" type="presParOf" srcId="{36A2E388-E1DF-4D0A-B847-29004D7ABA01}" destId="{70215B7C-0171-4EEF-A1BD-7D031655C47E}" srcOrd="6" destOrd="0" presId="urn:microsoft.com/office/officeart/2005/8/layout/process5"/>
    <dgm:cxn modelId="{8D7F9BA0-123C-4BB1-9D2E-34146624E95D}" type="presParOf" srcId="{36A2E388-E1DF-4D0A-B847-29004D7ABA01}" destId="{4427A660-AC3F-41CE-891A-936A10E23A4E}" srcOrd="7" destOrd="0" presId="urn:microsoft.com/office/officeart/2005/8/layout/process5"/>
    <dgm:cxn modelId="{52E3618C-0961-4101-BD39-686CF366919B}" type="presParOf" srcId="{4427A660-AC3F-41CE-891A-936A10E23A4E}" destId="{38E355D1-6D1B-4F36-98DD-1A262036679A}" srcOrd="0" destOrd="0" presId="urn:microsoft.com/office/officeart/2005/8/layout/process5"/>
    <dgm:cxn modelId="{CEC1564A-CED2-4536-894A-E914A04DA5D4}" type="presParOf" srcId="{36A2E388-E1DF-4D0A-B847-29004D7ABA01}" destId="{E8CF3009-62EF-4989-8C0E-A99FCC3F24F4}" srcOrd="8" destOrd="0" presId="urn:microsoft.com/office/officeart/2005/8/layout/process5"/>
    <dgm:cxn modelId="{5BA5E035-C1FA-4F01-A8FA-5CACA56A167B}" type="presParOf" srcId="{36A2E388-E1DF-4D0A-B847-29004D7ABA01}" destId="{F4F02D6E-D29B-4C6A-92AC-06C99F951570}" srcOrd="9" destOrd="0" presId="urn:microsoft.com/office/officeart/2005/8/layout/process5"/>
    <dgm:cxn modelId="{4EE4F244-CA64-41E9-BE2D-83598BD35448}" type="presParOf" srcId="{F4F02D6E-D29B-4C6A-92AC-06C99F951570}" destId="{CDD002C6-03C3-4273-9808-6697027E19CB}" srcOrd="0" destOrd="0" presId="urn:microsoft.com/office/officeart/2005/8/layout/process5"/>
    <dgm:cxn modelId="{AD30B208-2321-4B60-BFC0-97A9C3242440}" type="presParOf" srcId="{36A2E388-E1DF-4D0A-B847-29004D7ABA01}" destId="{F4B81F59-66FC-42B6-8A8E-CB3BFB1A67DD}" srcOrd="10" destOrd="0" presId="urn:microsoft.com/office/officeart/2005/8/layout/process5"/>
    <dgm:cxn modelId="{70C29574-0294-443E-83DE-38555FF6A33D}" type="presParOf" srcId="{36A2E388-E1DF-4D0A-B847-29004D7ABA01}" destId="{ED00A80F-5557-4E1D-BF48-B698FAC59EFD}" srcOrd="11" destOrd="0" presId="urn:microsoft.com/office/officeart/2005/8/layout/process5"/>
    <dgm:cxn modelId="{1B18A444-DB89-4938-BFF6-B1E6B66C0DD7}" type="presParOf" srcId="{ED00A80F-5557-4E1D-BF48-B698FAC59EFD}" destId="{A9095F85-F50F-4197-AC38-A1B1C6BEE0A1}" srcOrd="0" destOrd="0" presId="urn:microsoft.com/office/officeart/2005/8/layout/process5"/>
    <dgm:cxn modelId="{B343A767-D0A1-4360-B101-C38F46BB41E1}" type="presParOf" srcId="{36A2E388-E1DF-4D0A-B847-29004D7ABA01}" destId="{142051B8-B17B-41A8-A614-34C508B39AAB}" srcOrd="12" destOrd="0" presId="urn:microsoft.com/office/officeart/2005/8/layout/process5"/>
    <dgm:cxn modelId="{8C2C31F6-6AA7-4C89-9B00-8685C054665A}" type="presParOf" srcId="{36A2E388-E1DF-4D0A-B847-29004D7ABA01}" destId="{8A418FBC-0473-41E0-9F29-F07F272CB01B}" srcOrd="13" destOrd="0" presId="urn:microsoft.com/office/officeart/2005/8/layout/process5"/>
    <dgm:cxn modelId="{FD3829E2-82A7-425D-A012-1F39DFE39294}" type="presParOf" srcId="{8A418FBC-0473-41E0-9F29-F07F272CB01B}" destId="{FCB9D688-8212-4855-814C-7622B1301E45}" srcOrd="0" destOrd="0" presId="urn:microsoft.com/office/officeart/2005/8/layout/process5"/>
    <dgm:cxn modelId="{3FB6E26D-F878-4AFE-95F2-8C43929549FB}" type="presParOf" srcId="{36A2E388-E1DF-4D0A-B847-29004D7ABA01}" destId="{CE9E1668-E7DE-4352-839F-4A70FB705EB6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送愛到尼泊爾</a:t>
          </a:r>
          <a:endParaRPr lang="en-US" altLang="zh-TW" b="1" dirty="0" smtClean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國際教育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拆班教學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/>
      <dgm:spPr/>
      <dgm:t>
        <a:bodyPr/>
        <a:lstStyle/>
        <a:p>
          <a:r>
            <a:rPr lang="zh-TW" altLang="en-US" b="1" dirty="0" smtClean="0"/>
            <a:t>生產線模式</a:t>
          </a:r>
          <a:endParaRPr lang="zh-TW" altLang="en-US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實際製作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1600" b="1" dirty="0" smtClean="0"/>
            <a:t>外型彩繪</a:t>
          </a:r>
          <a:endParaRPr lang="zh-TW" altLang="en-US" sz="16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8CF8EF05-395C-4DBF-B0F3-603AD25A46F9}">
      <dgm:prSet phldrT="[文字]"/>
      <dgm:spPr/>
      <dgm:t>
        <a:bodyPr/>
        <a:lstStyle/>
        <a:p>
          <a:r>
            <a:rPr lang="zh-TW" altLang="en-US" b="1" dirty="0" smtClean="0"/>
            <a:t>送愛到國外</a:t>
          </a:r>
          <a:endParaRPr lang="zh-TW" altLang="en-US" b="1" dirty="0"/>
        </a:p>
      </dgm:t>
    </dgm:pt>
    <dgm:pt modelId="{47813F92-402D-4CB3-8DDD-4D834D03CD6E}" type="parTrans" cxnId="{541B1067-05BC-447E-A032-038870FC4CB1}">
      <dgm:prSet/>
      <dgm:spPr/>
      <dgm:t>
        <a:bodyPr/>
        <a:lstStyle/>
        <a:p>
          <a:endParaRPr lang="zh-TW" altLang="en-US"/>
        </a:p>
      </dgm:t>
    </dgm:pt>
    <dgm:pt modelId="{6785B016-9ABF-41E8-8A4B-7D4D7CB60D51}" type="sibTrans" cxnId="{541B1067-05BC-447E-A032-038870FC4CB1}">
      <dgm:prSet/>
      <dgm:spPr/>
      <dgm:t>
        <a:bodyPr/>
        <a:lstStyle/>
        <a:p>
          <a:endParaRPr lang="zh-TW" altLang="en-US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00A80F-5557-4E1D-BF48-B698FAC59EFD}" type="pres">
      <dgm:prSet presAssocID="{112FA712-353D-45FD-9A7E-036C0B8A4420}" presName="sibTrans" presStyleLbl="sibTrans2D1" presStyleIdx="5" presStyleCnt="6"/>
      <dgm:spPr/>
      <dgm:t>
        <a:bodyPr/>
        <a:lstStyle/>
        <a:p>
          <a:endParaRPr lang="zh-TW" altLang="en-US"/>
        </a:p>
      </dgm:t>
    </dgm:pt>
    <dgm:pt modelId="{A9095F85-F50F-4197-AC38-A1B1C6BEE0A1}" type="pres">
      <dgm:prSet presAssocID="{112FA712-353D-45FD-9A7E-036C0B8A4420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  <dgm:pt modelId="{142051B8-B17B-41A8-A614-34C508B39AAB}" type="pres">
      <dgm:prSet presAssocID="{8CF8EF05-395C-4DBF-B0F3-603AD25A46F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F8DE5B3-745C-41CD-95C9-0715684F547A}" type="presOf" srcId="{424C14C7-3344-412A-BB1F-6DC52E757042}" destId="{E8CF3009-62EF-4989-8C0E-A99FCC3F24F4}" srcOrd="0" destOrd="0" presId="urn:microsoft.com/office/officeart/2005/8/layout/process5"/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A4F6CB7D-11B9-44A8-9E93-6F07FDED58F7}" type="presOf" srcId="{B40FD6B5-4AA3-4BD7-955D-D96F977EE4FB}" destId="{E8423B41-6038-4C28-BCA9-14FE063AC2B2}" srcOrd="0" destOrd="0" presId="urn:microsoft.com/office/officeart/2005/8/layout/process5"/>
    <dgm:cxn modelId="{F8AF7293-AF9F-424B-9FD8-D4116360CCA4}" type="presOf" srcId="{14DCAA4B-8CA6-40D7-BC4B-BC46F9FD1522}" destId="{A3DE00B5-2091-4CBF-9B50-7070A5478A6D}" srcOrd="0" destOrd="0" presId="urn:microsoft.com/office/officeart/2005/8/layout/process5"/>
    <dgm:cxn modelId="{C495A22C-D662-4A39-8E43-C8304591E400}" type="presOf" srcId="{112FA712-353D-45FD-9A7E-036C0B8A4420}" destId="{ED00A80F-5557-4E1D-BF48-B698FAC59EFD}" srcOrd="0" destOrd="0" presId="urn:microsoft.com/office/officeart/2005/8/layout/process5"/>
    <dgm:cxn modelId="{BD6158AA-0351-4FA7-8104-BD375854B17F}" type="presOf" srcId="{8C39C1FC-1ED2-47E9-ADCF-2B4C248BF4E3}" destId="{38E355D1-6D1B-4F36-98DD-1A262036679A}" srcOrd="1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6952A0DA-8E0B-4729-A948-52B819CAAD77}" type="presOf" srcId="{965C4814-4B04-4BFF-BCCD-89E4CFB887DC}" destId="{3431B263-404B-4C06-9C1B-01F881A67EC3}" srcOrd="0" destOrd="0" presId="urn:microsoft.com/office/officeart/2005/8/layout/process5"/>
    <dgm:cxn modelId="{EE4CD14A-622A-4728-B242-8A527919A74F}" type="presOf" srcId="{7E61A280-0C94-497A-B300-89D0CE25C7F4}" destId="{F4F02D6E-D29B-4C6A-92AC-06C99F951570}" srcOrd="0" destOrd="0" presId="urn:microsoft.com/office/officeart/2005/8/layout/process5"/>
    <dgm:cxn modelId="{48B5BF9B-FACA-46D3-9F17-3AA02C26360F}" type="presOf" srcId="{E9F3880C-E578-4355-BCC8-E285FD8FED10}" destId="{843B3127-4B2C-4AF6-9CD8-CB1918EE65F3}" srcOrd="1" destOrd="0" presId="urn:microsoft.com/office/officeart/2005/8/layout/process5"/>
    <dgm:cxn modelId="{75DD6635-06BB-4E1E-B1BD-2AE91F8161E6}" type="presOf" srcId="{AE1EC3C1-2A30-4ECD-9ACE-FD8CCFAD89FA}" destId="{36A2E388-E1DF-4D0A-B847-29004D7ABA01}" srcOrd="0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92FDA1D7-59FA-4065-A2CD-9047B9ED8196}" type="presOf" srcId="{E9F3880C-E578-4355-BCC8-E285FD8FED10}" destId="{C02F9E14-081C-4B3E-82AB-724E9B508097}" srcOrd="0" destOrd="0" presId="urn:microsoft.com/office/officeart/2005/8/layout/process5"/>
    <dgm:cxn modelId="{69F01426-62F3-436E-80D1-D62DDD907A38}" type="presOf" srcId="{8C39C1FC-1ED2-47E9-ADCF-2B4C248BF4E3}" destId="{4427A660-AC3F-41CE-891A-936A10E23A4E}" srcOrd="0" destOrd="0" presId="urn:microsoft.com/office/officeart/2005/8/layout/process5"/>
    <dgm:cxn modelId="{7D56E0E1-F1D8-48AD-81C8-BB524EBE7659}" type="presOf" srcId="{53EDB67E-F950-4A5E-92EA-675990BFB165}" destId="{AA0A00E8-07D8-4440-88C3-1D391A9F5720}" srcOrd="0" destOrd="0" presId="urn:microsoft.com/office/officeart/2005/8/layout/process5"/>
    <dgm:cxn modelId="{E923B6FE-9782-498E-BEE9-7A5F3A1D3DB2}" type="presOf" srcId="{112FA712-353D-45FD-9A7E-036C0B8A4420}" destId="{A9095F85-F50F-4197-AC38-A1B1C6BEE0A1}" srcOrd="1" destOrd="0" presId="urn:microsoft.com/office/officeart/2005/8/layout/process5"/>
    <dgm:cxn modelId="{BFF5005B-37CE-4899-BA8C-AC2150DBAEE8}" type="presOf" srcId="{52F50A21-DBEB-46E8-83C9-0E848A2DEBFB}" destId="{718DA5E6-5D1D-4F8A-B26A-86B0F0655123}" srcOrd="1" destOrd="0" presId="urn:microsoft.com/office/officeart/2005/8/layout/process5"/>
    <dgm:cxn modelId="{FD98EDD9-6645-4F90-A99C-A2A64A938044}" type="presOf" srcId="{53EDB67E-F950-4A5E-92EA-675990BFB165}" destId="{DD875285-18BA-46BF-95CF-046CA38289BF}" srcOrd="1" destOrd="0" presId="urn:microsoft.com/office/officeart/2005/8/layout/process5"/>
    <dgm:cxn modelId="{B9A3B9BD-4091-4827-9A82-AFA0C72D7C6F}" type="presOf" srcId="{E5A03F74-30B5-48CE-A00C-E2F4A5E38836}" destId="{F4B81F59-66FC-42B6-8A8E-CB3BFB1A67DD}" srcOrd="0" destOrd="0" presId="urn:microsoft.com/office/officeart/2005/8/layout/process5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2FB09695-37A4-4E32-BDA8-E22588B07660}" type="presOf" srcId="{8CF8EF05-395C-4DBF-B0F3-603AD25A46F9}" destId="{142051B8-B17B-41A8-A614-34C508B39AAB}" srcOrd="0" destOrd="0" presId="urn:microsoft.com/office/officeart/2005/8/layout/process5"/>
    <dgm:cxn modelId="{541B1067-05BC-447E-A032-038870FC4CB1}" srcId="{AE1EC3C1-2A30-4ECD-9ACE-FD8CCFAD89FA}" destId="{8CF8EF05-395C-4DBF-B0F3-603AD25A46F9}" srcOrd="6" destOrd="0" parTransId="{47813F92-402D-4CB3-8DDD-4D834D03CD6E}" sibTransId="{6785B016-9ABF-41E8-8A4B-7D4D7CB60D51}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D30E459C-D598-4DF0-BF0A-E72A86C89389}" type="presOf" srcId="{52F50A21-DBEB-46E8-83C9-0E848A2DEBFB}" destId="{B6809773-4D16-4246-B759-5FE1CD639326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DD970049-FD87-4338-A009-2B796B418C22}" type="presOf" srcId="{7E61A280-0C94-497A-B300-89D0CE25C7F4}" destId="{CDD002C6-03C3-4273-9808-6697027E19CB}" srcOrd="1" destOrd="0" presId="urn:microsoft.com/office/officeart/2005/8/layout/process5"/>
    <dgm:cxn modelId="{D3B28BCE-DEE0-4CA8-B469-78F963116D4C}" type="presOf" srcId="{161A5866-7FAF-4B7A-9B94-6E6B715B2DBF}" destId="{70215B7C-0171-4EEF-A1BD-7D031655C47E}" srcOrd="0" destOrd="0" presId="urn:microsoft.com/office/officeart/2005/8/layout/process5"/>
    <dgm:cxn modelId="{DC872D66-7D9D-402A-9944-79773CDDAE02}" type="presParOf" srcId="{36A2E388-E1DF-4D0A-B847-29004D7ABA01}" destId="{3431B263-404B-4C06-9C1B-01F881A67EC3}" srcOrd="0" destOrd="0" presId="urn:microsoft.com/office/officeart/2005/8/layout/process5"/>
    <dgm:cxn modelId="{81838BAE-CA42-4AE6-937C-35AC93F430C3}" type="presParOf" srcId="{36A2E388-E1DF-4D0A-B847-29004D7ABA01}" destId="{AA0A00E8-07D8-4440-88C3-1D391A9F5720}" srcOrd="1" destOrd="0" presId="urn:microsoft.com/office/officeart/2005/8/layout/process5"/>
    <dgm:cxn modelId="{B46883EB-B08C-4034-A095-944C81BADD0A}" type="presParOf" srcId="{AA0A00E8-07D8-4440-88C3-1D391A9F5720}" destId="{DD875285-18BA-46BF-95CF-046CA38289BF}" srcOrd="0" destOrd="0" presId="urn:microsoft.com/office/officeart/2005/8/layout/process5"/>
    <dgm:cxn modelId="{35728448-3CBC-4739-ADD6-87B74CABC418}" type="presParOf" srcId="{36A2E388-E1DF-4D0A-B847-29004D7ABA01}" destId="{E8423B41-6038-4C28-BCA9-14FE063AC2B2}" srcOrd="2" destOrd="0" presId="urn:microsoft.com/office/officeart/2005/8/layout/process5"/>
    <dgm:cxn modelId="{DD2625B9-2A8E-4617-8E27-A0CA7A065A48}" type="presParOf" srcId="{36A2E388-E1DF-4D0A-B847-29004D7ABA01}" destId="{C02F9E14-081C-4B3E-82AB-724E9B508097}" srcOrd="3" destOrd="0" presId="urn:microsoft.com/office/officeart/2005/8/layout/process5"/>
    <dgm:cxn modelId="{A929DE82-FB49-4619-9467-4FBC0D30FDBA}" type="presParOf" srcId="{C02F9E14-081C-4B3E-82AB-724E9B508097}" destId="{843B3127-4B2C-4AF6-9CD8-CB1918EE65F3}" srcOrd="0" destOrd="0" presId="urn:microsoft.com/office/officeart/2005/8/layout/process5"/>
    <dgm:cxn modelId="{CC46BBC6-26A4-4E9D-93DE-ABAFFD85B839}" type="presParOf" srcId="{36A2E388-E1DF-4D0A-B847-29004D7ABA01}" destId="{A3DE00B5-2091-4CBF-9B50-7070A5478A6D}" srcOrd="4" destOrd="0" presId="urn:microsoft.com/office/officeart/2005/8/layout/process5"/>
    <dgm:cxn modelId="{92086DCF-1DAE-42AF-87AF-E10908A2AFD8}" type="presParOf" srcId="{36A2E388-E1DF-4D0A-B847-29004D7ABA01}" destId="{B6809773-4D16-4246-B759-5FE1CD639326}" srcOrd="5" destOrd="0" presId="urn:microsoft.com/office/officeart/2005/8/layout/process5"/>
    <dgm:cxn modelId="{6605A52F-5E42-4E42-95B3-81F2528FCA47}" type="presParOf" srcId="{B6809773-4D16-4246-B759-5FE1CD639326}" destId="{718DA5E6-5D1D-4F8A-B26A-86B0F0655123}" srcOrd="0" destOrd="0" presId="urn:microsoft.com/office/officeart/2005/8/layout/process5"/>
    <dgm:cxn modelId="{AC76C4FD-0CFF-4BEC-8F71-076D9F8FEA9A}" type="presParOf" srcId="{36A2E388-E1DF-4D0A-B847-29004D7ABA01}" destId="{70215B7C-0171-4EEF-A1BD-7D031655C47E}" srcOrd="6" destOrd="0" presId="urn:microsoft.com/office/officeart/2005/8/layout/process5"/>
    <dgm:cxn modelId="{97A748D9-8C7B-42C6-8A08-D6556DD05709}" type="presParOf" srcId="{36A2E388-E1DF-4D0A-B847-29004D7ABA01}" destId="{4427A660-AC3F-41CE-891A-936A10E23A4E}" srcOrd="7" destOrd="0" presId="urn:microsoft.com/office/officeart/2005/8/layout/process5"/>
    <dgm:cxn modelId="{2E678407-EB38-45B7-B13F-4B8D7630E065}" type="presParOf" srcId="{4427A660-AC3F-41CE-891A-936A10E23A4E}" destId="{38E355D1-6D1B-4F36-98DD-1A262036679A}" srcOrd="0" destOrd="0" presId="urn:microsoft.com/office/officeart/2005/8/layout/process5"/>
    <dgm:cxn modelId="{DF4FB0F7-B2BC-4399-A2CE-B8E5B1EB2827}" type="presParOf" srcId="{36A2E388-E1DF-4D0A-B847-29004D7ABA01}" destId="{E8CF3009-62EF-4989-8C0E-A99FCC3F24F4}" srcOrd="8" destOrd="0" presId="urn:microsoft.com/office/officeart/2005/8/layout/process5"/>
    <dgm:cxn modelId="{282AE4FD-783D-4530-B47C-BDB389E6F0C9}" type="presParOf" srcId="{36A2E388-E1DF-4D0A-B847-29004D7ABA01}" destId="{F4F02D6E-D29B-4C6A-92AC-06C99F951570}" srcOrd="9" destOrd="0" presId="urn:microsoft.com/office/officeart/2005/8/layout/process5"/>
    <dgm:cxn modelId="{482D60C6-8635-4535-B3AA-566F4F448FC7}" type="presParOf" srcId="{F4F02D6E-D29B-4C6A-92AC-06C99F951570}" destId="{CDD002C6-03C3-4273-9808-6697027E19CB}" srcOrd="0" destOrd="0" presId="urn:microsoft.com/office/officeart/2005/8/layout/process5"/>
    <dgm:cxn modelId="{0C59EEBB-357F-4088-904B-84547A0A4F6C}" type="presParOf" srcId="{36A2E388-E1DF-4D0A-B847-29004D7ABA01}" destId="{F4B81F59-66FC-42B6-8A8E-CB3BFB1A67DD}" srcOrd="10" destOrd="0" presId="urn:microsoft.com/office/officeart/2005/8/layout/process5"/>
    <dgm:cxn modelId="{AFC9B9C6-EBB0-438D-BEF9-7935A2811606}" type="presParOf" srcId="{36A2E388-E1DF-4D0A-B847-29004D7ABA01}" destId="{ED00A80F-5557-4E1D-BF48-B698FAC59EFD}" srcOrd="11" destOrd="0" presId="urn:microsoft.com/office/officeart/2005/8/layout/process5"/>
    <dgm:cxn modelId="{AFC450EE-A966-4D88-9E95-0973CB0D9B65}" type="presParOf" srcId="{ED00A80F-5557-4E1D-BF48-B698FAC59EFD}" destId="{A9095F85-F50F-4197-AC38-A1B1C6BEE0A1}" srcOrd="0" destOrd="0" presId="urn:microsoft.com/office/officeart/2005/8/layout/process5"/>
    <dgm:cxn modelId="{9303E04F-9829-4F94-8250-4508C1DC778F}" type="presParOf" srcId="{36A2E388-E1DF-4D0A-B847-29004D7ABA01}" destId="{142051B8-B17B-41A8-A614-34C508B39AAB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手機擴音</a:t>
          </a:r>
          <a:r>
            <a:rPr lang="en-US" altLang="zh-TW" b="1" dirty="0" smtClean="0"/>
            <a:t>?</a:t>
          </a:r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設計圖繪製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按圖施工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/>
      <dgm:spPr/>
      <dgm:t>
        <a:bodyPr/>
        <a:lstStyle/>
        <a:p>
          <a:r>
            <a:rPr lang="zh-TW" altLang="en-US" b="1" dirty="0" smtClean="0"/>
            <a:t>組裝</a:t>
          </a:r>
          <a:endParaRPr lang="zh-TW" altLang="en-US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研磨測試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2400" b="1" dirty="0" smtClean="0"/>
            <a:t>外型彩繪</a:t>
          </a:r>
          <a:r>
            <a:rPr lang="en-US" altLang="zh-TW" sz="2400" b="1" dirty="0" smtClean="0"/>
            <a:t/>
          </a:r>
          <a:br>
            <a:rPr lang="en-US" altLang="zh-TW" sz="2400" b="1" dirty="0" smtClean="0"/>
          </a:br>
          <a:r>
            <a:rPr lang="zh-TW" altLang="en-US" sz="2400" b="1" dirty="0" smtClean="0"/>
            <a:t>上護木油</a:t>
          </a:r>
          <a:endParaRPr lang="zh-TW" altLang="en-US" sz="24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103CC0A-2153-431B-B6DD-CC57C48906AD}" type="presOf" srcId="{52F50A21-DBEB-46E8-83C9-0E848A2DEBFB}" destId="{718DA5E6-5D1D-4F8A-B26A-86B0F0655123}" srcOrd="1" destOrd="0" presId="urn:microsoft.com/office/officeart/2005/8/layout/process5"/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B27BB22C-C748-42EB-B494-D0A0BF7405E7}" type="presOf" srcId="{8C39C1FC-1ED2-47E9-ADCF-2B4C248BF4E3}" destId="{38E355D1-6D1B-4F36-98DD-1A262036679A}" srcOrd="1" destOrd="0" presId="urn:microsoft.com/office/officeart/2005/8/layout/process5"/>
    <dgm:cxn modelId="{D45E79EC-4373-49E5-8108-F4E369430495}" type="presOf" srcId="{B40FD6B5-4AA3-4BD7-955D-D96F977EE4FB}" destId="{E8423B41-6038-4C28-BCA9-14FE063AC2B2}" srcOrd="0" destOrd="0" presId="urn:microsoft.com/office/officeart/2005/8/layout/process5"/>
    <dgm:cxn modelId="{46F7970C-33FD-4CAD-8D78-2C9FACDF0888}" type="presOf" srcId="{424C14C7-3344-412A-BB1F-6DC52E757042}" destId="{E8CF3009-62EF-4989-8C0E-A99FCC3F24F4}" srcOrd="0" destOrd="0" presId="urn:microsoft.com/office/officeart/2005/8/layout/process5"/>
    <dgm:cxn modelId="{CF221297-201E-4B3C-B620-D547F854205F}" type="presOf" srcId="{E9F3880C-E578-4355-BCC8-E285FD8FED10}" destId="{C02F9E14-081C-4B3E-82AB-724E9B508097}" srcOrd="0" destOrd="0" presId="urn:microsoft.com/office/officeart/2005/8/layout/process5"/>
    <dgm:cxn modelId="{211B6446-961E-4F72-9A02-991400D89A08}" type="presOf" srcId="{53EDB67E-F950-4A5E-92EA-675990BFB165}" destId="{AA0A00E8-07D8-4440-88C3-1D391A9F5720}" srcOrd="0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D986813A-7203-4274-9F40-FF9EAB38190B}" type="presOf" srcId="{161A5866-7FAF-4B7A-9B94-6E6B715B2DBF}" destId="{70215B7C-0171-4EEF-A1BD-7D031655C47E}" srcOrd="0" destOrd="0" presId="urn:microsoft.com/office/officeart/2005/8/layout/process5"/>
    <dgm:cxn modelId="{EB751943-FF4A-445D-B59D-4A0B3A8AAAB9}" type="presOf" srcId="{14DCAA4B-8CA6-40D7-BC4B-BC46F9FD1522}" destId="{A3DE00B5-2091-4CBF-9B50-7070A5478A6D}" srcOrd="0" destOrd="0" presId="urn:microsoft.com/office/officeart/2005/8/layout/process5"/>
    <dgm:cxn modelId="{2068FD71-8F49-4518-81FD-8FE52D92605A}" type="presOf" srcId="{53EDB67E-F950-4A5E-92EA-675990BFB165}" destId="{DD875285-18BA-46BF-95CF-046CA38289BF}" srcOrd="1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E4A27546-6CC1-467A-9FD2-F4A809BEC1C3}" type="presOf" srcId="{7E61A280-0C94-497A-B300-89D0CE25C7F4}" destId="{CDD002C6-03C3-4273-9808-6697027E19CB}" srcOrd="1" destOrd="0" presId="urn:microsoft.com/office/officeart/2005/8/layout/process5"/>
    <dgm:cxn modelId="{2C3298EB-655C-4B66-B38E-4BDB4903EB8D}" type="presOf" srcId="{E5A03F74-30B5-48CE-A00C-E2F4A5E38836}" destId="{F4B81F59-66FC-42B6-8A8E-CB3BFB1A67DD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26A5CC5A-C2EE-4779-A93B-D7173625ED82}" type="presOf" srcId="{AE1EC3C1-2A30-4ECD-9ACE-FD8CCFAD89FA}" destId="{36A2E388-E1DF-4D0A-B847-29004D7ABA01}" srcOrd="0" destOrd="0" presId="urn:microsoft.com/office/officeart/2005/8/layout/process5"/>
    <dgm:cxn modelId="{3598F14E-730B-4393-A18F-887298239302}" type="presOf" srcId="{8C39C1FC-1ED2-47E9-ADCF-2B4C248BF4E3}" destId="{4427A660-AC3F-41CE-891A-936A10E23A4E}" srcOrd="0" destOrd="0" presId="urn:microsoft.com/office/officeart/2005/8/layout/process5"/>
    <dgm:cxn modelId="{98EFBEF9-288A-48B4-B1E6-F94D60E1C2D1}" type="presOf" srcId="{965C4814-4B04-4BFF-BCCD-89E4CFB887DC}" destId="{3431B263-404B-4C06-9C1B-01F881A67EC3}" srcOrd="0" destOrd="0" presId="urn:microsoft.com/office/officeart/2005/8/layout/process5"/>
    <dgm:cxn modelId="{39224C7C-2032-4271-9EAD-05749253FA0B}" type="presOf" srcId="{7E61A280-0C94-497A-B300-89D0CE25C7F4}" destId="{F4F02D6E-D29B-4C6A-92AC-06C99F951570}" srcOrd="0" destOrd="0" presId="urn:microsoft.com/office/officeart/2005/8/layout/process5"/>
    <dgm:cxn modelId="{B55D99DB-AEE4-490B-80DD-D8EF25205D56}" type="presOf" srcId="{E9F3880C-E578-4355-BCC8-E285FD8FED10}" destId="{843B3127-4B2C-4AF6-9CD8-CB1918EE65F3}" srcOrd="1" destOrd="0" presId="urn:microsoft.com/office/officeart/2005/8/layout/process5"/>
    <dgm:cxn modelId="{A7AB54AD-4BBA-4621-90FB-4E7173C22830}" type="presOf" srcId="{52F50A21-DBEB-46E8-83C9-0E848A2DEBFB}" destId="{B6809773-4D16-4246-B759-5FE1CD639326}" srcOrd="0" destOrd="0" presId="urn:microsoft.com/office/officeart/2005/8/layout/process5"/>
    <dgm:cxn modelId="{BB0D54C0-AA77-4518-8F4D-5343E09D5255}" type="presParOf" srcId="{36A2E388-E1DF-4D0A-B847-29004D7ABA01}" destId="{3431B263-404B-4C06-9C1B-01F881A67EC3}" srcOrd="0" destOrd="0" presId="urn:microsoft.com/office/officeart/2005/8/layout/process5"/>
    <dgm:cxn modelId="{2E93A183-DB79-40BF-A8AD-695AF0D33F6E}" type="presParOf" srcId="{36A2E388-E1DF-4D0A-B847-29004D7ABA01}" destId="{AA0A00E8-07D8-4440-88C3-1D391A9F5720}" srcOrd="1" destOrd="0" presId="urn:microsoft.com/office/officeart/2005/8/layout/process5"/>
    <dgm:cxn modelId="{3A99A61F-A064-473C-80D9-069D8F5CB41D}" type="presParOf" srcId="{AA0A00E8-07D8-4440-88C3-1D391A9F5720}" destId="{DD875285-18BA-46BF-95CF-046CA38289BF}" srcOrd="0" destOrd="0" presId="urn:microsoft.com/office/officeart/2005/8/layout/process5"/>
    <dgm:cxn modelId="{03046097-0414-4FAA-9A62-C914F9DF6ABC}" type="presParOf" srcId="{36A2E388-E1DF-4D0A-B847-29004D7ABA01}" destId="{E8423B41-6038-4C28-BCA9-14FE063AC2B2}" srcOrd="2" destOrd="0" presId="urn:microsoft.com/office/officeart/2005/8/layout/process5"/>
    <dgm:cxn modelId="{42B967BF-617D-43C5-9A3E-669AB6EED542}" type="presParOf" srcId="{36A2E388-E1DF-4D0A-B847-29004D7ABA01}" destId="{C02F9E14-081C-4B3E-82AB-724E9B508097}" srcOrd="3" destOrd="0" presId="urn:microsoft.com/office/officeart/2005/8/layout/process5"/>
    <dgm:cxn modelId="{7F53BED4-0408-40F4-8FF6-D835C0DDABC9}" type="presParOf" srcId="{C02F9E14-081C-4B3E-82AB-724E9B508097}" destId="{843B3127-4B2C-4AF6-9CD8-CB1918EE65F3}" srcOrd="0" destOrd="0" presId="urn:microsoft.com/office/officeart/2005/8/layout/process5"/>
    <dgm:cxn modelId="{CFA5266F-3615-494D-93FA-E3DC031819FE}" type="presParOf" srcId="{36A2E388-E1DF-4D0A-B847-29004D7ABA01}" destId="{A3DE00B5-2091-4CBF-9B50-7070A5478A6D}" srcOrd="4" destOrd="0" presId="urn:microsoft.com/office/officeart/2005/8/layout/process5"/>
    <dgm:cxn modelId="{F52651A7-8664-4ABE-B4F7-454176B90243}" type="presParOf" srcId="{36A2E388-E1DF-4D0A-B847-29004D7ABA01}" destId="{B6809773-4D16-4246-B759-5FE1CD639326}" srcOrd="5" destOrd="0" presId="urn:microsoft.com/office/officeart/2005/8/layout/process5"/>
    <dgm:cxn modelId="{01DCE1AB-D2B7-4EDD-A12E-08E0310F0696}" type="presParOf" srcId="{B6809773-4D16-4246-B759-5FE1CD639326}" destId="{718DA5E6-5D1D-4F8A-B26A-86B0F0655123}" srcOrd="0" destOrd="0" presId="urn:microsoft.com/office/officeart/2005/8/layout/process5"/>
    <dgm:cxn modelId="{9C1764F3-E980-4B1B-98B5-A95ECBBDC0A9}" type="presParOf" srcId="{36A2E388-E1DF-4D0A-B847-29004D7ABA01}" destId="{70215B7C-0171-4EEF-A1BD-7D031655C47E}" srcOrd="6" destOrd="0" presId="urn:microsoft.com/office/officeart/2005/8/layout/process5"/>
    <dgm:cxn modelId="{98792845-8687-482E-8EC4-E2BED90832BC}" type="presParOf" srcId="{36A2E388-E1DF-4D0A-B847-29004D7ABA01}" destId="{4427A660-AC3F-41CE-891A-936A10E23A4E}" srcOrd="7" destOrd="0" presId="urn:microsoft.com/office/officeart/2005/8/layout/process5"/>
    <dgm:cxn modelId="{35E43840-B009-4C31-A0DA-DE1418B669E1}" type="presParOf" srcId="{4427A660-AC3F-41CE-891A-936A10E23A4E}" destId="{38E355D1-6D1B-4F36-98DD-1A262036679A}" srcOrd="0" destOrd="0" presId="urn:microsoft.com/office/officeart/2005/8/layout/process5"/>
    <dgm:cxn modelId="{4075B5E0-DC36-4BF0-B9F9-80DF5B498C1B}" type="presParOf" srcId="{36A2E388-E1DF-4D0A-B847-29004D7ABA01}" destId="{E8CF3009-62EF-4989-8C0E-A99FCC3F24F4}" srcOrd="8" destOrd="0" presId="urn:microsoft.com/office/officeart/2005/8/layout/process5"/>
    <dgm:cxn modelId="{FB39BF0C-0F7E-446D-B948-B8B5751ABB00}" type="presParOf" srcId="{36A2E388-E1DF-4D0A-B847-29004D7ABA01}" destId="{F4F02D6E-D29B-4C6A-92AC-06C99F951570}" srcOrd="9" destOrd="0" presId="urn:microsoft.com/office/officeart/2005/8/layout/process5"/>
    <dgm:cxn modelId="{198B507E-2B7D-4EE1-BCB8-145B273EE3FE}" type="presParOf" srcId="{F4F02D6E-D29B-4C6A-92AC-06C99F951570}" destId="{CDD002C6-03C3-4273-9808-6697027E19CB}" srcOrd="0" destOrd="0" presId="urn:microsoft.com/office/officeart/2005/8/layout/process5"/>
    <dgm:cxn modelId="{43E7228D-4F58-40E2-88DD-049EC945FAC5}" type="presParOf" srcId="{36A2E388-E1DF-4D0A-B847-29004D7ABA01}" destId="{F4B81F59-66FC-42B6-8A8E-CB3BFB1A67D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/>
      <dgm:spPr/>
      <dgm:t>
        <a:bodyPr/>
        <a:lstStyle/>
        <a:p>
          <a:r>
            <a:rPr lang="zh-TW" altLang="en-US" b="1" dirty="0" smtClean="0"/>
            <a:t>引起動機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en-US" altLang="zh-TW" b="1" dirty="0" smtClean="0"/>
            <a:t>815</a:t>
          </a:r>
          <a:r>
            <a:rPr lang="zh-TW" altLang="en-US" b="1" dirty="0" smtClean="0"/>
            <a:t>停電</a:t>
          </a:r>
          <a:endParaRPr lang="en-US" altLang="zh-TW" b="1" dirty="0" smtClean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生活需求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隔宿露營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電子元件及電路認識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 custT="1"/>
      <dgm:spPr/>
      <dgm:t>
        <a:bodyPr/>
        <a:lstStyle/>
        <a:p>
          <a:r>
            <a:rPr lang="en-US" altLang="zh-TW" sz="1800" b="1" dirty="0" smtClean="0"/>
            <a:t>LED</a:t>
          </a:r>
          <a:r>
            <a:rPr lang="zh-TW" altLang="en-US" sz="1800" b="1" dirty="0" smtClean="0"/>
            <a:t>手電筒</a:t>
          </a:r>
          <a:r>
            <a:rPr lang="en-US" altLang="zh-TW" sz="1800" b="1" dirty="0" smtClean="0"/>
            <a:t/>
          </a:r>
          <a:br>
            <a:rPr lang="en-US" altLang="zh-TW" sz="1800" b="1" dirty="0" smtClean="0"/>
          </a:br>
          <a:r>
            <a:rPr lang="zh-TW" altLang="en-US" sz="1800" b="1" dirty="0" smtClean="0"/>
            <a:t>電路實驗</a:t>
          </a:r>
          <a:r>
            <a:rPr lang="en-US" altLang="zh-TW" sz="1800" b="1" dirty="0" smtClean="0"/>
            <a:t/>
          </a:r>
          <a:br>
            <a:rPr lang="en-US" altLang="zh-TW" sz="1800" b="1" dirty="0" smtClean="0"/>
          </a:br>
          <a:r>
            <a:rPr lang="en-US" altLang="zh-TW" sz="1800" b="1" dirty="0" smtClean="0"/>
            <a:t>(</a:t>
          </a:r>
          <a:r>
            <a:rPr lang="zh-TW" altLang="en-US" sz="1800" b="1" dirty="0" smtClean="0"/>
            <a:t>發電、明滅</a:t>
          </a:r>
          <a:r>
            <a:rPr lang="en-US" altLang="zh-TW" sz="1800" b="1" dirty="0" smtClean="0"/>
            <a:t>)</a:t>
          </a:r>
          <a:endParaRPr lang="zh-TW" altLang="en-US" sz="1800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/>
      <dgm:spPr/>
      <dgm:t>
        <a:bodyPr/>
        <a:lstStyle/>
        <a:p>
          <a:r>
            <a:rPr lang="zh-TW" altLang="en-US" b="1" dirty="0" smtClean="0"/>
            <a:t>實際製作</a:t>
          </a:r>
          <a:endParaRPr lang="zh-TW" altLang="en-US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2400" b="1" dirty="0" smtClean="0"/>
            <a:t>隔宿露營使用</a:t>
          </a:r>
          <a:endParaRPr lang="zh-TW" altLang="en-US" sz="24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107BF8E0-D683-42E8-9178-CE020F5E1A95}" type="presOf" srcId="{AE1EC3C1-2A30-4ECD-9ACE-FD8CCFAD89FA}" destId="{36A2E388-E1DF-4D0A-B847-29004D7ABA01}" srcOrd="0" destOrd="0" presId="urn:microsoft.com/office/officeart/2005/8/layout/process5"/>
    <dgm:cxn modelId="{AC74B44E-D657-4353-9DDE-EA820F70F6A8}" type="presOf" srcId="{965C4814-4B04-4BFF-BCCD-89E4CFB887DC}" destId="{3431B263-404B-4C06-9C1B-01F881A67EC3}" srcOrd="0" destOrd="0" presId="urn:microsoft.com/office/officeart/2005/8/layout/process5"/>
    <dgm:cxn modelId="{F28E9429-9C59-4CB4-916E-F3277ED4C035}" type="presOf" srcId="{52F50A21-DBEB-46E8-83C9-0E848A2DEBFB}" destId="{B6809773-4D16-4246-B759-5FE1CD639326}" srcOrd="0" destOrd="0" presId="urn:microsoft.com/office/officeart/2005/8/layout/process5"/>
    <dgm:cxn modelId="{AED4090F-C2AC-4DCB-973C-0ADFE7E4F5CD}" type="presOf" srcId="{8C39C1FC-1ED2-47E9-ADCF-2B4C248BF4E3}" destId="{38E355D1-6D1B-4F36-98DD-1A262036679A}" srcOrd="1" destOrd="0" presId="urn:microsoft.com/office/officeart/2005/8/layout/process5"/>
    <dgm:cxn modelId="{1EFC6939-A4CF-4570-AE8E-A405B51583F7}" type="presOf" srcId="{B40FD6B5-4AA3-4BD7-955D-D96F977EE4FB}" destId="{E8423B41-6038-4C28-BCA9-14FE063AC2B2}" srcOrd="0" destOrd="0" presId="urn:microsoft.com/office/officeart/2005/8/layout/process5"/>
    <dgm:cxn modelId="{E58F5E85-C397-40ED-9665-C660CAF013C7}" type="presOf" srcId="{53EDB67E-F950-4A5E-92EA-675990BFB165}" destId="{AA0A00E8-07D8-4440-88C3-1D391A9F5720}" srcOrd="0" destOrd="0" presId="urn:microsoft.com/office/officeart/2005/8/layout/process5"/>
    <dgm:cxn modelId="{3778CAD2-6968-44FF-8DFF-A096ED98E950}" type="presOf" srcId="{E9F3880C-E578-4355-BCC8-E285FD8FED10}" destId="{843B3127-4B2C-4AF6-9CD8-CB1918EE65F3}" srcOrd="1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E346AEE6-1D4E-459D-9136-35DCC5C334D1}" type="presOf" srcId="{E5A03F74-30B5-48CE-A00C-E2F4A5E38836}" destId="{F4B81F59-66FC-42B6-8A8E-CB3BFB1A67DD}" srcOrd="0" destOrd="0" presId="urn:microsoft.com/office/officeart/2005/8/layout/process5"/>
    <dgm:cxn modelId="{83E77174-43E7-4F81-A3B1-A1DD94888B89}" type="presOf" srcId="{161A5866-7FAF-4B7A-9B94-6E6B715B2DBF}" destId="{70215B7C-0171-4EEF-A1BD-7D031655C47E}" srcOrd="0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B9FBA108-D425-4068-A8CB-FEDB77223ADF}" type="presOf" srcId="{E9F3880C-E578-4355-BCC8-E285FD8FED10}" destId="{C02F9E14-081C-4B3E-82AB-724E9B508097}" srcOrd="0" destOrd="0" presId="urn:microsoft.com/office/officeart/2005/8/layout/process5"/>
    <dgm:cxn modelId="{6DABA64B-7870-4329-8226-E5C16A491936}" type="presOf" srcId="{7E61A280-0C94-497A-B300-89D0CE25C7F4}" destId="{CDD002C6-03C3-4273-9808-6697027E19CB}" srcOrd="1" destOrd="0" presId="urn:microsoft.com/office/officeart/2005/8/layout/process5"/>
    <dgm:cxn modelId="{CBA8DD03-50B8-419E-9400-625788B5E95B}" type="presOf" srcId="{53EDB67E-F950-4A5E-92EA-675990BFB165}" destId="{DD875285-18BA-46BF-95CF-046CA38289BF}" srcOrd="1" destOrd="0" presId="urn:microsoft.com/office/officeart/2005/8/layout/process5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0C841EAE-342E-4E53-B081-08A2732F7B2F}" type="presOf" srcId="{7E61A280-0C94-497A-B300-89D0CE25C7F4}" destId="{F4F02D6E-D29B-4C6A-92AC-06C99F951570}" srcOrd="0" destOrd="0" presId="urn:microsoft.com/office/officeart/2005/8/layout/process5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2DF4D83F-749A-4E51-8BC4-15ECE3205467}" type="presOf" srcId="{8C39C1FC-1ED2-47E9-ADCF-2B4C248BF4E3}" destId="{4427A660-AC3F-41CE-891A-936A10E23A4E}" srcOrd="0" destOrd="0" presId="urn:microsoft.com/office/officeart/2005/8/layout/process5"/>
    <dgm:cxn modelId="{CD230427-A402-4B10-8FA0-1C4C0F8461E2}" type="presOf" srcId="{424C14C7-3344-412A-BB1F-6DC52E757042}" destId="{E8CF3009-62EF-4989-8C0E-A99FCC3F24F4}" srcOrd="0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2F0E2C3C-8FC0-40C5-8602-3797FB612A39}" type="presOf" srcId="{52F50A21-DBEB-46E8-83C9-0E848A2DEBFB}" destId="{718DA5E6-5D1D-4F8A-B26A-86B0F0655123}" srcOrd="1" destOrd="0" presId="urn:microsoft.com/office/officeart/2005/8/layout/process5"/>
    <dgm:cxn modelId="{E55C82AF-BB39-4634-8369-4C8965A4D9F7}" type="presOf" srcId="{14DCAA4B-8CA6-40D7-BC4B-BC46F9FD1522}" destId="{A3DE00B5-2091-4CBF-9B50-7070A5478A6D}" srcOrd="0" destOrd="0" presId="urn:microsoft.com/office/officeart/2005/8/layout/process5"/>
    <dgm:cxn modelId="{5256FF1C-9C80-49D3-8F30-D2C510C76E09}" type="presParOf" srcId="{36A2E388-E1DF-4D0A-B847-29004D7ABA01}" destId="{3431B263-404B-4C06-9C1B-01F881A67EC3}" srcOrd="0" destOrd="0" presId="urn:microsoft.com/office/officeart/2005/8/layout/process5"/>
    <dgm:cxn modelId="{274F33BD-4FD8-4D99-9D9B-215C9DD5DEC5}" type="presParOf" srcId="{36A2E388-E1DF-4D0A-B847-29004D7ABA01}" destId="{AA0A00E8-07D8-4440-88C3-1D391A9F5720}" srcOrd="1" destOrd="0" presId="urn:microsoft.com/office/officeart/2005/8/layout/process5"/>
    <dgm:cxn modelId="{6DB9B2DC-58A1-4781-BD37-4115ECBAF3B6}" type="presParOf" srcId="{AA0A00E8-07D8-4440-88C3-1D391A9F5720}" destId="{DD875285-18BA-46BF-95CF-046CA38289BF}" srcOrd="0" destOrd="0" presId="urn:microsoft.com/office/officeart/2005/8/layout/process5"/>
    <dgm:cxn modelId="{165022D6-EE3C-40A0-8B2B-FD3B68534A7A}" type="presParOf" srcId="{36A2E388-E1DF-4D0A-B847-29004D7ABA01}" destId="{E8423B41-6038-4C28-BCA9-14FE063AC2B2}" srcOrd="2" destOrd="0" presId="urn:microsoft.com/office/officeart/2005/8/layout/process5"/>
    <dgm:cxn modelId="{5ADF9604-F0DC-4195-B018-FAFA4790E5FD}" type="presParOf" srcId="{36A2E388-E1DF-4D0A-B847-29004D7ABA01}" destId="{C02F9E14-081C-4B3E-82AB-724E9B508097}" srcOrd="3" destOrd="0" presId="urn:microsoft.com/office/officeart/2005/8/layout/process5"/>
    <dgm:cxn modelId="{82FA3996-E44B-4F2A-BED2-7F0494055647}" type="presParOf" srcId="{C02F9E14-081C-4B3E-82AB-724E9B508097}" destId="{843B3127-4B2C-4AF6-9CD8-CB1918EE65F3}" srcOrd="0" destOrd="0" presId="urn:microsoft.com/office/officeart/2005/8/layout/process5"/>
    <dgm:cxn modelId="{095A4101-6263-4A9A-8CC4-4DC165B6B9AF}" type="presParOf" srcId="{36A2E388-E1DF-4D0A-B847-29004D7ABA01}" destId="{A3DE00B5-2091-4CBF-9B50-7070A5478A6D}" srcOrd="4" destOrd="0" presId="urn:microsoft.com/office/officeart/2005/8/layout/process5"/>
    <dgm:cxn modelId="{9E059838-7091-48F7-AEE5-F0A4CF46D07A}" type="presParOf" srcId="{36A2E388-E1DF-4D0A-B847-29004D7ABA01}" destId="{B6809773-4D16-4246-B759-5FE1CD639326}" srcOrd="5" destOrd="0" presId="urn:microsoft.com/office/officeart/2005/8/layout/process5"/>
    <dgm:cxn modelId="{0833764E-2892-425E-86E5-17812509A60C}" type="presParOf" srcId="{B6809773-4D16-4246-B759-5FE1CD639326}" destId="{718DA5E6-5D1D-4F8A-B26A-86B0F0655123}" srcOrd="0" destOrd="0" presId="urn:microsoft.com/office/officeart/2005/8/layout/process5"/>
    <dgm:cxn modelId="{F64FE9C5-02FA-428B-8216-DEBE160A0E50}" type="presParOf" srcId="{36A2E388-E1DF-4D0A-B847-29004D7ABA01}" destId="{70215B7C-0171-4EEF-A1BD-7D031655C47E}" srcOrd="6" destOrd="0" presId="urn:microsoft.com/office/officeart/2005/8/layout/process5"/>
    <dgm:cxn modelId="{D9F1D76A-3C58-4E2A-A515-66C8D0E0A1FD}" type="presParOf" srcId="{36A2E388-E1DF-4D0A-B847-29004D7ABA01}" destId="{4427A660-AC3F-41CE-891A-936A10E23A4E}" srcOrd="7" destOrd="0" presId="urn:microsoft.com/office/officeart/2005/8/layout/process5"/>
    <dgm:cxn modelId="{5EAE35E0-E9FE-4C69-B187-817F1C4E3E09}" type="presParOf" srcId="{4427A660-AC3F-41CE-891A-936A10E23A4E}" destId="{38E355D1-6D1B-4F36-98DD-1A262036679A}" srcOrd="0" destOrd="0" presId="urn:microsoft.com/office/officeart/2005/8/layout/process5"/>
    <dgm:cxn modelId="{FDCF5939-E4E1-43DF-AD07-50BB2905C18A}" type="presParOf" srcId="{36A2E388-E1DF-4D0A-B847-29004D7ABA01}" destId="{E8CF3009-62EF-4989-8C0E-A99FCC3F24F4}" srcOrd="8" destOrd="0" presId="urn:microsoft.com/office/officeart/2005/8/layout/process5"/>
    <dgm:cxn modelId="{D85AB1AC-3A05-46F7-8E07-2DFA5C7ED70D}" type="presParOf" srcId="{36A2E388-E1DF-4D0A-B847-29004D7ABA01}" destId="{F4F02D6E-D29B-4C6A-92AC-06C99F951570}" srcOrd="9" destOrd="0" presId="urn:microsoft.com/office/officeart/2005/8/layout/process5"/>
    <dgm:cxn modelId="{09C18467-05F8-477D-8EF6-9BC90B782821}" type="presParOf" srcId="{F4F02D6E-D29B-4C6A-92AC-06C99F951570}" destId="{CDD002C6-03C3-4273-9808-6697027E19CB}" srcOrd="0" destOrd="0" presId="urn:microsoft.com/office/officeart/2005/8/layout/process5"/>
    <dgm:cxn modelId="{FC715550-5E7C-41D8-89A7-961E6C5D2C89}" type="presParOf" srcId="{36A2E388-E1DF-4D0A-B847-29004D7ABA01}" destId="{F4B81F59-66FC-42B6-8A8E-CB3BFB1A67D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1EC3C1-2A30-4ECD-9ACE-FD8CCFAD89FA}" type="doc">
      <dgm:prSet loTypeId="urn:microsoft.com/office/officeart/2005/8/layout/process5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965C4814-4B04-4BFF-BCCD-89E4CFB887DC}">
      <dgm:prSet phldrT="[文字]" custT="1"/>
      <dgm:spPr/>
      <dgm:t>
        <a:bodyPr/>
        <a:lstStyle/>
        <a:p>
          <a:r>
            <a:rPr lang="zh-TW" altLang="en-US" sz="2000" b="1" dirty="0" smtClean="0"/>
            <a:t>引起動機</a:t>
          </a:r>
          <a:r>
            <a:rPr lang="en-US" altLang="zh-TW" sz="2000" b="1" dirty="0" smtClean="0"/>
            <a:t/>
          </a:r>
          <a:br>
            <a:rPr lang="en-US" altLang="zh-TW" sz="2000" b="1" dirty="0" smtClean="0"/>
          </a:br>
          <a:r>
            <a:rPr lang="zh-TW" altLang="en-US" sz="2000" b="1" dirty="0" smtClean="0"/>
            <a:t>觀音海邊風力發電</a:t>
          </a:r>
          <a:endParaRPr lang="en-US" altLang="zh-TW" sz="2000" b="1" dirty="0" smtClean="0"/>
        </a:p>
      </dgm:t>
    </dgm:pt>
    <dgm:pt modelId="{382359D2-5B22-4787-A44C-E308EFF99BB6}" type="par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53EDB67E-F950-4A5E-92EA-675990BFB165}" type="sibTrans" cxnId="{2381792C-5783-4D5E-8726-C8C5532FE07F}">
      <dgm:prSet/>
      <dgm:spPr/>
      <dgm:t>
        <a:bodyPr/>
        <a:lstStyle/>
        <a:p>
          <a:endParaRPr lang="zh-TW" altLang="en-US" b="1"/>
        </a:p>
      </dgm:t>
    </dgm:pt>
    <dgm:pt modelId="{B40FD6B5-4AA3-4BD7-955D-D96F977EE4FB}">
      <dgm:prSet phldrT="[文字]"/>
      <dgm:spPr/>
      <dgm:t>
        <a:bodyPr/>
        <a:lstStyle/>
        <a:p>
          <a:r>
            <a:rPr lang="zh-TW" altLang="en-US" b="1" dirty="0" smtClean="0"/>
            <a:t>問題出現</a:t>
          </a:r>
          <a:r>
            <a:rPr lang="en-US" altLang="zh-TW" b="1" dirty="0" smtClean="0"/>
            <a:t>?</a:t>
          </a:r>
          <a:br>
            <a:rPr lang="en-US" altLang="zh-TW" b="1" dirty="0" smtClean="0"/>
          </a:br>
          <a:r>
            <a:rPr lang="zh-TW" altLang="en-US" b="1" dirty="0" smtClean="0"/>
            <a:t>如何轉換風力</a:t>
          </a:r>
          <a:endParaRPr lang="zh-TW" altLang="en-US" b="1" dirty="0"/>
        </a:p>
      </dgm:t>
    </dgm:pt>
    <dgm:pt modelId="{9CFB6E56-E07B-48FC-9A2D-308DECF139A6}" type="par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E9F3880C-E578-4355-BCC8-E285FD8FED10}" type="sibTrans" cxnId="{1897FAC7-02D8-42B3-A5A7-54DBFF2F3269}">
      <dgm:prSet/>
      <dgm:spPr/>
      <dgm:t>
        <a:bodyPr/>
        <a:lstStyle/>
        <a:p>
          <a:endParaRPr lang="zh-TW" altLang="en-US" b="1"/>
        </a:p>
      </dgm:t>
    </dgm:pt>
    <dgm:pt modelId="{14DCAA4B-8CA6-40D7-BC4B-BC46F9FD1522}">
      <dgm:prSet phldrT="[文字]"/>
      <dgm:spPr/>
      <dgm:t>
        <a:bodyPr/>
        <a:lstStyle/>
        <a:p>
          <a:r>
            <a:rPr lang="zh-TW" altLang="en-US" b="1" dirty="0" smtClean="0"/>
            <a:t>風車形式介紹</a:t>
          </a:r>
          <a:r>
            <a:rPr lang="en-US" altLang="zh-TW" b="1" dirty="0" smtClean="0"/>
            <a:t/>
          </a:r>
          <a:br>
            <a:rPr lang="en-US" altLang="zh-TW" b="1" dirty="0" smtClean="0"/>
          </a:br>
          <a:r>
            <a:rPr lang="zh-TW" altLang="en-US" b="1" dirty="0" smtClean="0"/>
            <a:t>水平軸、垂直軸</a:t>
          </a:r>
          <a:endParaRPr lang="zh-TW" altLang="en-US" b="1" dirty="0"/>
        </a:p>
      </dgm:t>
    </dgm:pt>
    <dgm:pt modelId="{3388B986-26A5-4027-B33D-D1B58AE32608}" type="par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52F50A21-DBEB-46E8-83C9-0E848A2DEBFB}" type="sibTrans" cxnId="{D0E6B41E-0583-4CAE-8127-26C76BDBEC7B}">
      <dgm:prSet/>
      <dgm:spPr/>
      <dgm:t>
        <a:bodyPr/>
        <a:lstStyle/>
        <a:p>
          <a:endParaRPr lang="zh-TW" altLang="en-US" b="1"/>
        </a:p>
      </dgm:t>
    </dgm:pt>
    <dgm:pt modelId="{161A5866-7FAF-4B7A-9B94-6E6B715B2DBF}">
      <dgm:prSet phldrT="[文字]" custT="1"/>
      <dgm:spPr/>
      <dgm:t>
        <a:bodyPr/>
        <a:lstStyle/>
        <a:p>
          <a:r>
            <a:rPr lang="zh-TW" altLang="en-US" sz="2000" b="1" dirty="0" smtClean="0"/>
            <a:t>生活中素材找尋</a:t>
          </a:r>
          <a:endParaRPr lang="zh-TW" altLang="en-US" sz="2000" b="1" dirty="0"/>
        </a:p>
      </dgm:t>
    </dgm:pt>
    <dgm:pt modelId="{1F5A15DE-A42A-446B-A2FB-E5EBF9C0416F}" type="par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8C39C1FC-1ED2-47E9-ADCF-2B4C248BF4E3}" type="sibTrans" cxnId="{BFD72DDA-D3DD-4E34-A9F5-1572B0833837}">
      <dgm:prSet/>
      <dgm:spPr/>
      <dgm:t>
        <a:bodyPr/>
        <a:lstStyle/>
        <a:p>
          <a:endParaRPr lang="zh-TW" altLang="en-US" b="1"/>
        </a:p>
      </dgm:t>
    </dgm:pt>
    <dgm:pt modelId="{424C14C7-3344-412A-BB1F-6DC52E757042}">
      <dgm:prSet phldrT="[文字]" custT="1"/>
      <dgm:spPr/>
      <dgm:t>
        <a:bodyPr/>
        <a:lstStyle/>
        <a:p>
          <a:r>
            <a:rPr lang="zh-TW" altLang="en-US" sz="2400" b="1" dirty="0" smtClean="0"/>
            <a:t>實際製作</a:t>
          </a:r>
          <a:endParaRPr lang="zh-TW" altLang="en-US" sz="2400" b="1" dirty="0"/>
        </a:p>
      </dgm:t>
    </dgm:pt>
    <dgm:pt modelId="{968CF730-7C04-4A35-94D0-D6F87A0D49FE}" type="par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7E61A280-0C94-497A-B300-89D0CE25C7F4}" type="sibTrans" cxnId="{03DACBEA-574E-490D-AFDE-11C8CDB699D5}">
      <dgm:prSet/>
      <dgm:spPr/>
      <dgm:t>
        <a:bodyPr/>
        <a:lstStyle/>
        <a:p>
          <a:endParaRPr lang="zh-TW" altLang="en-US" b="1"/>
        </a:p>
      </dgm:t>
    </dgm:pt>
    <dgm:pt modelId="{E5A03F74-30B5-48CE-A00C-E2F4A5E38836}">
      <dgm:prSet phldrT="[文字]" custT="1"/>
      <dgm:spPr/>
      <dgm:t>
        <a:bodyPr/>
        <a:lstStyle/>
        <a:p>
          <a:r>
            <a:rPr lang="zh-TW" altLang="en-US" sz="2400" b="1" dirty="0" smtClean="0"/>
            <a:t>風力載重測試</a:t>
          </a:r>
          <a:endParaRPr lang="zh-TW" altLang="en-US" sz="2400" b="1" dirty="0"/>
        </a:p>
      </dgm:t>
    </dgm:pt>
    <dgm:pt modelId="{3550165D-AE50-43BF-9BDB-8C4BF786544B}" type="par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112FA712-353D-45FD-9A7E-036C0B8A4420}" type="sibTrans" cxnId="{D7F8F0A3-6260-4AE9-B035-F97D8EC275A0}">
      <dgm:prSet/>
      <dgm:spPr/>
      <dgm:t>
        <a:bodyPr/>
        <a:lstStyle/>
        <a:p>
          <a:endParaRPr lang="zh-TW" altLang="en-US" b="1"/>
        </a:p>
      </dgm:t>
    </dgm:pt>
    <dgm:pt modelId="{36A2E388-E1DF-4D0A-B847-29004D7ABA01}" type="pres">
      <dgm:prSet presAssocID="{AE1EC3C1-2A30-4ECD-9ACE-FD8CCFAD89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431B263-404B-4C06-9C1B-01F881A67EC3}" type="pres">
      <dgm:prSet presAssocID="{965C4814-4B04-4BFF-BCCD-89E4CFB887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A00E8-07D8-4440-88C3-1D391A9F5720}" type="pres">
      <dgm:prSet presAssocID="{53EDB67E-F950-4A5E-92EA-675990BFB165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DD875285-18BA-46BF-95CF-046CA38289BF}" type="pres">
      <dgm:prSet presAssocID="{53EDB67E-F950-4A5E-92EA-675990BFB165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E8423B41-6038-4C28-BCA9-14FE063AC2B2}" type="pres">
      <dgm:prSet presAssocID="{B40FD6B5-4AA3-4BD7-955D-D96F977EE4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F9E14-081C-4B3E-82AB-724E9B508097}" type="pres">
      <dgm:prSet presAssocID="{E9F3880C-E578-4355-BCC8-E285FD8FED10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3B3127-4B2C-4AF6-9CD8-CB1918EE65F3}" type="pres">
      <dgm:prSet presAssocID="{E9F3880C-E578-4355-BCC8-E285FD8FED10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A3DE00B5-2091-4CBF-9B50-7070A5478A6D}" type="pres">
      <dgm:prSet presAssocID="{14DCAA4B-8CA6-40D7-BC4B-BC46F9FD152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09773-4D16-4246-B759-5FE1CD639326}" type="pres">
      <dgm:prSet presAssocID="{52F50A21-DBEB-46E8-83C9-0E848A2DEBFB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718DA5E6-5D1D-4F8A-B26A-86B0F0655123}" type="pres">
      <dgm:prSet presAssocID="{52F50A21-DBEB-46E8-83C9-0E848A2DEBFB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70215B7C-0171-4EEF-A1BD-7D031655C47E}" type="pres">
      <dgm:prSet presAssocID="{161A5866-7FAF-4B7A-9B94-6E6B715B2DB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7A660-AC3F-41CE-891A-936A10E23A4E}" type="pres">
      <dgm:prSet presAssocID="{8C39C1FC-1ED2-47E9-ADCF-2B4C248BF4E3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8E355D1-6D1B-4F36-98DD-1A262036679A}" type="pres">
      <dgm:prSet presAssocID="{8C39C1FC-1ED2-47E9-ADCF-2B4C248BF4E3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E8CF3009-62EF-4989-8C0E-A99FCC3F24F4}" type="pres">
      <dgm:prSet presAssocID="{424C14C7-3344-412A-BB1F-6DC52E75704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F02D6E-D29B-4C6A-92AC-06C99F951570}" type="pres">
      <dgm:prSet presAssocID="{7E61A280-0C94-497A-B300-89D0CE25C7F4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CDD002C6-03C3-4273-9808-6697027E19CB}" type="pres">
      <dgm:prSet presAssocID="{7E61A280-0C94-497A-B300-89D0CE25C7F4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  <dgm:pt modelId="{F4B81F59-66FC-42B6-8A8E-CB3BFB1A67DD}" type="pres">
      <dgm:prSet presAssocID="{E5A03F74-30B5-48CE-A00C-E2F4A5E3883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E6B41E-0583-4CAE-8127-26C76BDBEC7B}" srcId="{AE1EC3C1-2A30-4ECD-9ACE-FD8CCFAD89FA}" destId="{14DCAA4B-8CA6-40D7-BC4B-BC46F9FD1522}" srcOrd="2" destOrd="0" parTransId="{3388B986-26A5-4027-B33D-D1B58AE32608}" sibTransId="{52F50A21-DBEB-46E8-83C9-0E848A2DEBFB}"/>
    <dgm:cxn modelId="{5615201A-7000-4BF3-91AC-6F60A745399C}" type="presOf" srcId="{53EDB67E-F950-4A5E-92EA-675990BFB165}" destId="{AA0A00E8-07D8-4440-88C3-1D391A9F5720}" srcOrd="0" destOrd="0" presId="urn:microsoft.com/office/officeart/2005/8/layout/process5"/>
    <dgm:cxn modelId="{760B4AC2-248D-4DC2-964D-DBC8EE3FC600}" type="presOf" srcId="{7E61A280-0C94-497A-B300-89D0CE25C7F4}" destId="{F4F02D6E-D29B-4C6A-92AC-06C99F951570}" srcOrd="0" destOrd="0" presId="urn:microsoft.com/office/officeart/2005/8/layout/process5"/>
    <dgm:cxn modelId="{FB7870FD-070C-425C-AD62-6CB45546523B}" type="presOf" srcId="{965C4814-4B04-4BFF-BCCD-89E4CFB887DC}" destId="{3431B263-404B-4C06-9C1B-01F881A67EC3}" srcOrd="0" destOrd="0" presId="urn:microsoft.com/office/officeart/2005/8/layout/process5"/>
    <dgm:cxn modelId="{AF2B3535-76BD-4D5D-880D-5146F89AFD0F}" type="presOf" srcId="{E9F3880C-E578-4355-BCC8-E285FD8FED10}" destId="{C02F9E14-081C-4B3E-82AB-724E9B508097}" srcOrd="0" destOrd="0" presId="urn:microsoft.com/office/officeart/2005/8/layout/process5"/>
    <dgm:cxn modelId="{60842ED7-F155-48F1-B98D-3FF5AC772123}" type="presOf" srcId="{B40FD6B5-4AA3-4BD7-955D-D96F977EE4FB}" destId="{E8423B41-6038-4C28-BCA9-14FE063AC2B2}" srcOrd="0" destOrd="0" presId="urn:microsoft.com/office/officeart/2005/8/layout/process5"/>
    <dgm:cxn modelId="{5CB2F40A-0847-4FC8-9D8B-9300D6C2049B}" type="presOf" srcId="{E5A03F74-30B5-48CE-A00C-E2F4A5E38836}" destId="{F4B81F59-66FC-42B6-8A8E-CB3BFB1A67DD}" srcOrd="0" destOrd="0" presId="urn:microsoft.com/office/officeart/2005/8/layout/process5"/>
    <dgm:cxn modelId="{88E1004A-A1F1-47FB-8B41-630EB8234DA0}" type="presOf" srcId="{161A5866-7FAF-4B7A-9B94-6E6B715B2DBF}" destId="{70215B7C-0171-4EEF-A1BD-7D031655C47E}" srcOrd="0" destOrd="0" presId="urn:microsoft.com/office/officeart/2005/8/layout/process5"/>
    <dgm:cxn modelId="{BCC6DB05-AA17-45FE-8B05-3572FCA44AA0}" type="presOf" srcId="{AE1EC3C1-2A30-4ECD-9ACE-FD8CCFAD89FA}" destId="{36A2E388-E1DF-4D0A-B847-29004D7ABA01}" srcOrd="0" destOrd="0" presId="urn:microsoft.com/office/officeart/2005/8/layout/process5"/>
    <dgm:cxn modelId="{BFD72DDA-D3DD-4E34-A9F5-1572B0833837}" srcId="{AE1EC3C1-2A30-4ECD-9ACE-FD8CCFAD89FA}" destId="{161A5866-7FAF-4B7A-9B94-6E6B715B2DBF}" srcOrd="3" destOrd="0" parTransId="{1F5A15DE-A42A-446B-A2FB-E5EBF9C0416F}" sibTransId="{8C39C1FC-1ED2-47E9-ADCF-2B4C248BF4E3}"/>
    <dgm:cxn modelId="{862E46EC-DB39-4CF6-8C5F-226A855D2D3D}" type="presOf" srcId="{52F50A21-DBEB-46E8-83C9-0E848A2DEBFB}" destId="{B6809773-4D16-4246-B759-5FE1CD639326}" srcOrd="0" destOrd="0" presId="urn:microsoft.com/office/officeart/2005/8/layout/process5"/>
    <dgm:cxn modelId="{1897FAC7-02D8-42B3-A5A7-54DBFF2F3269}" srcId="{AE1EC3C1-2A30-4ECD-9ACE-FD8CCFAD89FA}" destId="{B40FD6B5-4AA3-4BD7-955D-D96F977EE4FB}" srcOrd="1" destOrd="0" parTransId="{9CFB6E56-E07B-48FC-9A2D-308DECF139A6}" sibTransId="{E9F3880C-E578-4355-BCC8-E285FD8FED10}"/>
    <dgm:cxn modelId="{90020AF5-9C1C-4FA2-B9CA-86DADEA814F1}" type="presOf" srcId="{E9F3880C-E578-4355-BCC8-E285FD8FED10}" destId="{843B3127-4B2C-4AF6-9CD8-CB1918EE65F3}" srcOrd="1" destOrd="0" presId="urn:microsoft.com/office/officeart/2005/8/layout/process5"/>
    <dgm:cxn modelId="{2CA26392-C842-4ADC-A5D6-76292DE2C9C0}" type="presOf" srcId="{53EDB67E-F950-4A5E-92EA-675990BFB165}" destId="{DD875285-18BA-46BF-95CF-046CA38289BF}" srcOrd="1" destOrd="0" presId="urn:microsoft.com/office/officeart/2005/8/layout/process5"/>
    <dgm:cxn modelId="{D7F8F0A3-6260-4AE9-B035-F97D8EC275A0}" srcId="{AE1EC3C1-2A30-4ECD-9ACE-FD8CCFAD89FA}" destId="{E5A03F74-30B5-48CE-A00C-E2F4A5E38836}" srcOrd="5" destOrd="0" parTransId="{3550165D-AE50-43BF-9BDB-8C4BF786544B}" sibTransId="{112FA712-353D-45FD-9A7E-036C0B8A4420}"/>
    <dgm:cxn modelId="{E1323DF7-92FF-4429-A586-91F78EC289D8}" type="presOf" srcId="{7E61A280-0C94-497A-B300-89D0CE25C7F4}" destId="{CDD002C6-03C3-4273-9808-6697027E19CB}" srcOrd="1" destOrd="0" presId="urn:microsoft.com/office/officeart/2005/8/layout/process5"/>
    <dgm:cxn modelId="{03DACBEA-574E-490D-AFDE-11C8CDB699D5}" srcId="{AE1EC3C1-2A30-4ECD-9ACE-FD8CCFAD89FA}" destId="{424C14C7-3344-412A-BB1F-6DC52E757042}" srcOrd="4" destOrd="0" parTransId="{968CF730-7C04-4A35-94D0-D6F87A0D49FE}" sibTransId="{7E61A280-0C94-497A-B300-89D0CE25C7F4}"/>
    <dgm:cxn modelId="{985289A3-2642-4665-986A-A61CD3E2E561}" type="presOf" srcId="{14DCAA4B-8CA6-40D7-BC4B-BC46F9FD1522}" destId="{A3DE00B5-2091-4CBF-9B50-7070A5478A6D}" srcOrd="0" destOrd="0" presId="urn:microsoft.com/office/officeart/2005/8/layout/process5"/>
    <dgm:cxn modelId="{5EA01819-6C71-4844-A63E-5FB6E57D310E}" type="presOf" srcId="{8C39C1FC-1ED2-47E9-ADCF-2B4C248BF4E3}" destId="{4427A660-AC3F-41CE-891A-936A10E23A4E}" srcOrd="0" destOrd="0" presId="urn:microsoft.com/office/officeart/2005/8/layout/process5"/>
    <dgm:cxn modelId="{7BB23E03-F447-4FF3-A955-9E10026FDCE8}" type="presOf" srcId="{8C39C1FC-1ED2-47E9-ADCF-2B4C248BF4E3}" destId="{38E355D1-6D1B-4F36-98DD-1A262036679A}" srcOrd="1" destOrd="0" presId="urn:microsoft.com/office/officeart/2005/8/layout/process5"/>
    <dgm:cxn modelId="{2381792C-5783-4D5E-8726-C8C5532FE07F}" srcId="{AE1EC3C1-2A30-4ECD-9ACE-FD8CCFAD89FA}" destId="{965C4814-4B04-4BFF-BCCD-89E4CFB887DC}" srcOrd="0" destOrd="0" parTransId="{382359D2-5B22-4787-A44C-E308EFF99BB6}" sibTransId="{53EDB67E-F950-4A5E-92EA-675990BFB165}"/>
    <dgm:cxn modelId="{517CDB9E-B437-4BAE-9770-AD2E7DEA88D4}" type="presOf" srcId="{424C14C7-3344-412A-BB1F-6DC52E757042}" destId="{E8CF3009-62EF-4989-8C0E-A99FCC3F24F4}" srcOrd="0" destOrd="0" presId="urn:microsoft.com/office/officeart/2005/8/layout/process5"/>
    <dgm:cxn modelId="{C76DF7BB-210F-404B-A84B-E903012EA7B0}" type="presOf" srcId="{52F50A21-DBEB-46E8-83C9-0E848A2DEBFB}" destId="{718DA5E6-5D1D-4F8A-B26A-86B0F0655123}" srcOrd="1" destOrd="0" presId="urn:microsoft.com/office/officeart/2005/8/layout/process5"/>
    <dgm:cxn modelId="{BF07F71C-0DF7-44C3-A2CA-F1A9A81FC13F}" type="presParOf" srcId="{36A2E388-E1DF-4D0A-B847-29004D7ABA01}" destId="{3431B263-404B-4C06-9C1B-01F881A67EC3}" srcOrd="0" destOrd="0" presId="urn:microsoft.com/office/officeart/2005/8/layout/process5"/>
    <dgm:cxn modelId="{BB19F87E-5FA1-44A2-A20D-68D5FFE9A016}" type="presParOf" srcId="{36A2E388-E1DF-4D0A-B847-29004D7ABA01}" destId="{AA0A00E8-07D8-4440-88C3-1D391A9F5720}" srcOrd="1" destOrd="0" presId="urn:microsoft.com/office/officeart/2005/8/layout/process5"/>
    <dgm:cxn modelId="{9DA150F9-3178-4D1D-AF57-6DE59188E99D}" type="presParOf" srcId="{AA0A00E8-07D8-4440-88C3-1D391A9F5720}" destId="{DD875285-18BA-46BF-95CF-046CA38289BF}" srcOrd="0" destOrd="0" presId="urn:microsoft.com/office/officeart/2005/8/layout/process5"/>
    <dgm:cxn modelId="{49CB3973-F801-4B78-B6F2-AE3C775FAFC0}" type="presParOf" srcId="{36A2E388-E1DF-4D0A-B847-29004D7ABA01}" destId="{E8423B41-6038-4C28-BCA9-14FE063AC2B2}" srcOrd="2" destOrd="0" presId="urn:microsoft.com/office/officeart/2005/8/layout/process5"/>
    <dgm:cxn modelId="{31A3A03D-9BF2-42F3-9734-93DC7F878ECA}" type="presParOf" srcId="{36A2E388-E1DF-4D0A-B847-29004D7ABA01}" destId="{C02F9E14-081C-4B3E-82AB-724E9B508097}" srcOrd="3" destOrd="0" presId="urn:microsoft.com/office/officeart/2005/8/layout/process5"/>
    <dgm:cxn modelId="{2E21E58D-B835-48F5-A300-E7BEB59B416E}" type="presParOf" srcId="{C02F9E14-081C-4B3E-82AB-724E9B508097}" destId="{843B3127-4B2C-4AF6-9CD8-CB1918EE65F3}" srcOrd="0" destOrd="0" presId="urn:microsoft.com/office/officeart/2005/8/layout/process5"/>
    <dgm:cxn modelId="{4BEB6B1F-E058-4D99-AB3B-6CC73C1AC3B8}" type="presParOf" srcId="{36A2E388-E1DF-4D0A-B847-29004D7ABA01}" destId="{A3DE00B5-2091-4CBF-9B50-7070A5478A6D}" srcOrd="4" destOrd="0" presId="urn:microsoft.com/office/officeart/2005/8/layout/process5"/>
    <dgm:cxn modelId="{79784729-1B78-42BA-A0E1-190F84A81DBB}" type="presParOf" srcId="{36A2E388-E1DF-4D0A-B847-29004D7ABA01}" destId="{B6809773-4D16-4246-B759-5FE1CD639326}" srcOrd="5" destOrd="0" presId="urn:microsoft.com/office/officeart/2005/8/layout/process5"/>
    <dgm:cxn modelId="{3B7A6916-12C1-490B-BD36-AE37F7721774}" type="presParOf" srcId="{B6809773-4D16-4246-B759-5FE1CD639326}" destId="{718DA5E6-5D1D-4F8A-B26A-86B0F0655123}" srcOrd="0" destOrd="0" presId="urn:microsoft.com/office/officeart/2005/8/layout/process5"/>
    <dgm:cxn modelId="{9302FEC1-1FB6-4B4D-820E-0CF5DC7B6E55}" type="presParOf" srcId="{36A2E388-E1DF-4D0A-B847-29004D7ABA01}" destId="{70215B7C-0171-4EEF-A1BD-7D031655C47E}" srcOrd="6" destOrd="0" presId="urn:microsoft.com/office/officeart/2005/8/layout/process5"/>
    <dgm:cxn modelId="{71C8BFDC-5DC4-4E70-841E-512F3C463DDC}" type="presParOf" srcId="{36A2E388-E1DF-4D0A-B847-29004D7ABA01}" destId="{4427A660-AC3F-41CE-891A-936A10E23A4E}" srcOrd="7" destOrd="0" presId="urn:microsoft.com/office/officeart/2005/8/layout/process5"/>
    <dgm:cxn modelId="{6A67EB98-3194-4CA7-930E-59D3C3622429}" type="presParOf" srcId="{4427A660-AC3F-41CE-891A-936A10E23A4E}" destId="{38E355D1-6D1B-4F36-98DD-1A262036679A}" srcOrd="0" destOrd="0" presId="urn:microsoft.com/office/officeart/2005/8/layout/process5"/>
    <dgm:cxn modelId="{036196C2-7F04-4417-9FD4-5ED4F7F52D3D}" type="presParOf" srcId="{36A2E388-E1DF-4D0A-B847-29004D7ABA01}" destId="{E8CF3009-62EF-4989-8C0E-A99FCC3F24F4}" srcOrd="8" destOrd="0" presId="urn:microsoft.com/office/officeart/2005/8/layout/process5"/>
    <dgm:cxn modelId="{E2EC9EA6-BAEA-4EBB-92EA-00C90628731B}" type="presParOf" srcId="{36A2E388-E1DF-4D0A-B847-29004D7ABA01}" destId="{F4F02D6E-D29B-4C6A-92AC-06C99F951570}" srcOrd="9" destOrd="0" presId="urn:microsoft.com/office/officeart/2005/8/layout/process5"/>
    <dgm:cxn modelId="{A7351EBE-F6A9-476F-893B-C47EA67BA8CE}" type="presParOf" srcId="{F4F02D6E-D29B-4C6A-92AC-06C99F951570}" destId="{CDD002C6-03C3-4273-9808-6697027E19CB}" srcOrd="0" destOrd="0" presId="urn:microsoft.com/office/officeart/2005/8/layout/process5"/>
    <dgm:cxn modelId="{579E5D60-D770-4994-93EE-D8F6A4E08F5C}" type="presParOf" srcId="{36A2E388-E1DF-4D0A-B847-29004D7ABA01}" destId="{F4B81F59-66FC-42B6-8A8E-CB3BFB1A67DD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70D9E-6102-4CC0-B4DA-E9AE18AB5AEF}">
      <dsp:nvSpPr>
        <dsp:cNvPr id="0" name=""/>
        <dsp:cNvSpPr/>
      </dsp:nvSpPr>
      <dsp:spPr>
        <a:xfrm>
          <a:off x="1908" y="0"/>
          <a:ext cx="1999937" cy="462696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科技</a:t>
          </a:r>
          <a:r>
            <a:rPr lang="en-US" altLang="zh-TW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知識</a:t>
          </a:r>
          <a:endParaRPr lang="zh-TW" alt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" y="1850786"/>
        <a:ext cx="1999937" cy="1850786"/>
      </dsp:txXfrm>
    </dsp:sp>
    <dsp:sp modelId="{B2752634-69B5-4F9A-BE9C-F7DDB5887034}">
      <dsp:nvSpPr>
        <dsp:cNvPr id="0" name=""/>
        <dsp:cNvSpPr/>
      </dsp:nvSpPr>
      <dsp:spPr>
        <a:xfrm>
          <a:off x="231486" y="277618"/>
          <a:ext cx="1540780" cy="15407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FC790-908F-48E7-8458-1DCAB0299ED6}">
      <dsp:nvSpPr>
        <dsp:cNvPr id="0" name=""/>
        <dsp:cNvSpPr/>
      </dsp:nvSpPr>
      <dsp:spPr>
        <a:xfrm>
          <a:off x="2061844" y="0"/>
          <a:ext cx="1999937" cy="462696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403212"/>
            <a:satOff val="-7151"/>
            <a:lumOff val="24042"/>
            <a:alphaOff val="0"/>
          </a:schemeClr>
        </a:solid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科技</a:t>
          </a:r>
          <a:r>
            <a:rPr lang="en-US" altLang="zh-TW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態度</a:t>
          </a:r>
          <a:endParaRPr lang="zh-TW" alt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1844" y="1850786"/>
        <a:ext cx="1999937" cy="1850786"/>
      </dsp:txXfrm>
    </dsp:sp>
    <dsp:sp modelId="{64DDFE1D-4428-410D-A1D9-97DF8030FECC}">
      <dsp:nvSpPr>
        <dsp:cNvPr id="0" name=""/>
        <dsp:cNvSpPr/>
      </dsp:nvSpPr>
      <dsp:spPr>
        <a:xfrm>
          <a:off x="2291422" y="277618"/>
          <a:ext cx="1540780" cy="15407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532AF-D777-434A-8471-507297475BC0}">
      <dsp:nvSpPr>
        <dsp:cNvPr id="0" name=""/>
        <dsp:cNvSpPr/>
      </dsp:nvSpPr>
      <dsp:spPr>
        <a:xfrm>
          <a:off x="4121780" y="0"/>
          <a:ext cx="1999937" cy="462696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806425"/>
            <a:satOff val="-14301"/>
            <a:lumOff val="48085"/>
            <a:alphaOff val="0"/>
          </a:schemeClr>
        </a:solid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操作</a:t>
          </a:r>
          <a:r>
            <a:rPr lang="en-US" altLang="zh-TW" sz="3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sz="3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技能</a:t>
          </a:r>
          <a:endParaRPr lang="zh-TW" altLang="en-US" sz="34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1780" y="1850786"/>
        <a:ext cx="1999937" cy="1850786"/>
      </dsp:txXfrm>
    </dsp:sp>
    <dsp:sp modelId="{772F8154-845C-425D-A139-CF46E7CE4A92}">
      <dsp:nvSpPr>
        <dsp:cNvPr id="0" name=""/>
        <dsp:cNvSpPr/>
      </dsp:nvSpPr>
      <dsp:spPr>
        <a:xfrm>
          <a:off x="4351359" y="277618"/>
          <a:ext cx="1540780" cy="154078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7F828-2C36-4246-8DD6-DAB2236CC01E}">
      <dsp:nvSpPr>
        <dsp:cNvPr id="0" name=""/>
        <dsp:cNvSpPr/>
      </dsp:nvSpPr>
      <dsp:spPr>
        <a:xfrm>
          <a:off x="6181716" y="0"/>
          <a:ext cx="1999937" cy="462696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403212"/>
            <a:satOff val="-7151"/>
            <a:lumOff val="24042"/>
            <a:alphaOff val="0"/>
          </a:schemeClr>
        </a:solid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統合</a:t>
          </a:r>
          <a:r>
            <a:rPr lang="en-US" altLang="zh-TW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altLang="zh-TW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zh-TW" altLang="en-US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能力</a:t>
          </a:r>
          <a:endParaRPr lang="zh-TW" altLang="en-US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81716" y="1850786"/>
        <a:ext cx="1999937" cy="1850786"/>
      </dsp:txXfrm>
    </dsp:sp>
    <dsp:sp modelId="{80A575F7-5D32-4A65-86B2-C257A3DA16C0}">
      <dsp:nvSpPr>
        <dsp:cNvPr id="0" name=""/>
        <dsp:cNvSpPr/>
      </dsp:nvSpPr>
      <dsp:spPr>
        <a:xfrm>
          <a:off x="6411295" y="277618"/>
          <a:ext cx="1540780" cy="154078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98347-1228-49EA-ABCC-1B433989A641}">
      <dsp:nvSpPr>
        <dsp:cNvPr id="0" name=""/>
        <dsp:cNvSpPr/>
      </dsp:nvSpPr>
      <dsp:spPr>
        <a:xfrm>
          <a:off x="327342" y="3701573"/>
          <a:ext cx="7528877" cy="694045"/>
        </a:xfrm>
        <a:prstGeom prst="left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7192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引起動機</a:t>
          </a:r>
          <a:r>
            <a:rPr lang="en-US" altLang="zh-TW" sz="2400" b="1" kern="1200" dirty="0" smtClean="0"/>
            <a:t/>
          </a:r>
          <a:br>
            <a:rPr lang="en-US" altLang="zh-TW" sz="2400" b="1" kern="1200" dirty="0" smtClean="0"/>
          </a:br>
          <a:r>
            <a:rPr lang="zh-TW" altLang="en-US" sz="2400" b="1" kern="1200" dirty="0" smtClean="0"/>
            <a:t>觀看相關影片</a:t>
          </a:r>
          <a:endParaRPr lang="en-US" altLang="zh-TW" sz="2400" b="1" kern="1200" dirty="0" smtClean="0"/>
        </a:p>
      </dsp:txBody>
      <dsp:txXfrm>
        <a:off x="44971" y="411864"/>
        <a:ext cx="2074225" cy="1214312"/>
      </dsp:txXfrm>
    </dsp:sp>
    <dsp:sp modelId="{AA0A00E8-07D8-4440-88C3-1D391A9F5720}">
      <dsp:nvSpPr>
        <dsp:cNvPr id="0" name=""/>
        <dsp:cNvSpPr/>
      </dsp:nvSpPr>
      <dsp:spPr>
        <a:xfrm>
          <a:off x="2346156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>
        <a:off x="2346156" y="859076"/>
        <a:ext cx="319028" cy="319888"/>
      </dsp:txXfrm>
    </dsp:sp>
    <dsp:sp modelId="{E8423B41-6038-4C28-BCA9-14FE063AC2B2}">
      <dsp:nvSpPr>
        <dsp:cNvPr id="0" name=""/>
        <dsp:cNvSpPr/>
      </dsp:nvSpPr>
      <dsp:spPr>
        <a:xfrm>
          <a:off x="3016889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6135"/>
            <a:satOff val="-2295"/>
            <a:lumOff val="66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提出競賽規則</a:t>
          </a:r>
          <a:endParaRPr lang="zh-TW" altLang="en-US" sz="2400" b="1" kern="1200" dirty="0"/>
        </a:p>
      </dsp:txBody>
      <dsp:txXfrm>
        <a:off x="3054668" y="411864"/>
        <a:ext cx="2074225" cy="1214312"/>
      </dsp:txXfrm>
    </dsp:sp>
    <dsp:sp modelId="{C02F9E14-081C-4B3E-82AB-724E9B508097}">
      <dsp:nvSpPr>
        <dsp:cNvPr id="0" name=""/>
        <dsp:cNvSpPr/>
      </dsp:nvSpPr>
      <dsp:spPr>
        <a:xfrm>
          <a:off x="5355853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82968"/>
            <a:satOff val="-2759"/>
            <a:lumOff val="768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>
        <a:off x="5355853" y="859076"/>
        <a:ext cx="319028" cy="319888"/>
      </dsp:txXfrm>
    </dsp:sp>
    <dsp:sp modelId="{A3DE00B5-2091-4CBF-9B50-7070A5478A6D}">
      <dsp:nvSpPr>
        <dsp:cNvPr id="0" name=""/>
        <dsp:cNvSpPr/>
      </dsp:nvSpPr>
      <dsp:spPr>
        <a:xfrm>
          <a:off x="6026586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92270"/>
            <a:satOff val="-4591"/>
            <a:lumOff val="132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設計圖繪製</a:t>
          </a:r>
          <a:endParaRPr lang="zh-TW" altLang="en-US" sz="2400" b="1" kern="1200" dirty="0"/>
        </a:p>
      </dsp:txBody>
      <dsp:txXfrm>
        <a:off x="6064365" y="411864"/>
        <a:ext cx="2074225" cy="1214312"/>
      </dsp:txXfrm>
    </dsp:sp>
    <dsp:sp modelId="{B6809773-4D16-4246-B759-5FE1CD639326}">
      <dsp:nvSpPr>
        <dsp:cNvPr id="0" name=""/>
        <dsp:cNvSpPr/>
      </dsp:nvSpPr>
      <dsp:spPr>
        <a:xfrm rot="5400000">
          <a:off x="6873600" y="1814440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 rot="-5400000">
        <a:off x="6941533" y="1853136"/>
        <a:ext cx="319888" cy="319028"/>
      </dsp:txXfrm>
    </dsp:sp>
    <dsp:sp modelId="{70215B7C-0171-4EEF-A1BD-7D031655C47E}">
      <dsp:nvSpPr>
        <dsp:cNvPr id="0" name=""/>
        <dsp:cNvSpPr/>
      </dsp:nvSpPr>
      <dsp:spPr>
        <a:xfrm>
          <a:off x="6026586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38406"/>
            <a:satOff val="-6886"/>
            <a:lumOff val="199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自行材料準備</a:t>
          </a:r>
          <a:r>
            <a:rPr lang="en-US" altLang="zh-TW" sz="2400" b="1" kern="1200" dirty="0" smtClean="0"/>
            <a:t/>
          </a:r>
          <a:br>
            <a:rPr lang="en-US" altLang="zh-TW" sz="2400" b="1" kern="1200" dirty="0" smtClean="0"/>
          </a:br>
          <a:r>
            <a:rPr lang="zh-TW" altLang="en-US" sz="2400" b="1" kern="1200" dirty="0" smtClean="0"/>
            <a:t>相互合作</a:t>
          </a:r>
          <a:endParaRPr lang="zh-TW" altLang="en-US" sz="2400" b="1" kern="1200" dirty="0"/>
        </a:p>
      </dsp:txBody>
      <dsp:txXfrm>
        <a:off x="6064365" y="2561648"/>
        <a:ext cx="2074225" cy="1214312"/>
      </dsp:txXfrm>
    </dsp:sp>
    <dsp:sp modelId="{4427A660-AC3F-41CE-891A-936A10E23A4E}">
      <dsp:nvSpPr>
        <dsp:cNvPr id="0" name=""/>
        <dsp:cNvSpPr/>
      </dsp:nvSpPr>
      <dsp:spPr>
        <a:xfrm rot="10800000">
          <a:off x="5381651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48903"/>
            <a:satOff val="-8278"/>
            <a:lumOff val="2305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 rot="10800000">
        <a:off x="5518377" y="3008860"/>
        <a:ext cx="319028" cy="319888"/>
      </dsp:txXfrm>
    </dsp:sp>
    <dsp:sp modelId="{E8CF3009-62EF-4989-8C0E-A99FCC3F24F4}">
      <dsp:nvSpPr>
        <dsp:cNvPr id="0" name=""/>
        <dsp:cNvSpPr/>
      </dsp:nvSpPr>
      <dsp:spPr>
        <a:xfrm>
          <a:off x="3016889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84541"/>
            <a:satOff val="-9182"/>
            <a:lumOff val="265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實際製作</a:t>
          </a:r>
          <a:endParaRPr lang="zh-TW" altLang="en-US" sz="2400" b="1" kern="1200" dirty="0"/>
        </a:p>
      </dsp:txBody>
      <dsp:txXfrm>
        <a:off x="3054668" y="2561648"/>
        <a:ext cx="2074225" cy="1214312"/>
      </dsp:txXfrm>
    </dsp:sp>
    <dsp:sp modelId="{F4F02D6E-D29B-4C6A-92AC-06C99F951570}">
      <dsp:nvSpPr>
        <dsp:cNvPr id="0" name=""/>
        <dsp:cNvSpPr/>
      </dsp:nvSpPr>
      <dsp:spPr>
        <a:xfrm rot="10800000">
          <a:off x="2371954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 rot="10800000">
        <a:off x="2508680" y="3008860"/>
        <a:ext cx="319028" cy="319888"/>
      </dsp:txXfrm>
    </dsp:sp>
    <dsp:sp modelId="{F4B81F59-66FC-42B6-8A8E-CB3BFB1A67DD}">
      <dsp:nvSpPr>
        <dsp:cNvPr id="0" name=""/>
        <dsp:cNvSpPr/>
      </dsp:nvSpPr>
      <dsp:spPr>
        <a:xfrm>
          <a:off x="7192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小組競賽</a:t>
          </a:r>
          <a:endParaRPr lang="zh-TW" altLang="en-US" sz="2400" b="1" kern="1200" dirty="0"/>
        </a:p>
      </dsp:txBody>
      <dsp:txXfrm>
        <a:off x="44971" y="2561648"/>
        <a:ext cx="2074225" cy="12143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7192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/>
            <a:t>引起動機</a:t>
          </a:r>
          <a:r>
            <a:rPr lang="en-US" altLang="zh-TW" sz="2000" b="1" kern="1200" dirty="0" err="1" smtClean="0"/>
            <a:t>makeymakey</a:t>
          </a:r>
          <a:r>
            <a:rPr lang="zh-TW" altLang="en-US" sz="2100" b="1" kern="1200" dirty="0" smtClean="0"/>
            <a:t>影片播放</a:t>
          </a:r>
          <a:endParaRPr lang="en-US" altLang="zh-TW" sz="2100" b="1" kern="1200" dirty="0" smtClean="0"/>
        </a:p>
      </dsp:txBody>
      <dsp:txXfrm>
        <a:off x="44971" y="411864"/>
        <a:ext cx="2074225" cy="1214312"/>
      </dsp:txXfrm>
    </dsp:sp>
    <dsp:sp modelId="{AA0A00E8-07D8-4440-88C3-1D391A9F5720}">
      <dsp:nvSpPr>
        <dsp:cNvPr id="0" name=""/>
        <dsp:cNvSpPr/>
      </dsp:nvSpPr>
      <dsp:spPr>
        <a:xfrm>
          <a:off x="2346156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>
        <a:off x="2346156" y="859076"/>
        <a:ext cx="319028" cy="319888"/>
      </dsp:txXfrm>
    </dsp:sp>
    <dsp:sp modelId="{E8423B41-6038-4C28-BCA9-14FE063AC2B2}">
      <dsp:nvSpPr>
        <dsp:cNvPr id="0" name=""/>
        <dsp:cNvSpPr/>
      </dsp:nvSpPr>
      <dsp:spPr>
        <a:xfrm>
          <a:off x="3016889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6135"/>
            <a:satOff val="-2295"/>
            <a:lumOff val="66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麵包版教學</a:t>
          </a:r>
          <a:r>
            <a:rPr lang="en-US" altLang="zh-TW" sz="2400" b="1" kern="1200" dirty="0" smtClean="0"/>
            <a:t/>
          </a:r>
          <a:br>
            <a:rPr lang="en-US" altLang="zh-TW" sz="2400" b="1" kern="1200" dirty="0" smtClean="0"/>
          </a:br>
          <a:r>
            <a:rPr lang="zh-TW" altLang="en-US" sz="2400" b="1" kern="1200" dirty="0" smtClean="0"/>
            <a:t>電子電路認識</a:t>
          </a:r>
          <a:endParaRPr lang="en-US" altLang="zh-TW" sz="2400" b="1" kern="1200" dirty="0" smtClean="0"/>
        </a:p>
      </dsp:txBody>
      <dsp:txXfrm>
        <a:off x="3054668" y="411864"/>
        <a:ext cx="2074225" cy="1214312"/>
      </dsp:txXfrm>
    </dsp:sp>
    <dsp:sp modelId="{C02F9E14-081C-4B3E-82AB-724E9B508097}">
      <dsp:nvSpPr>
        <dsp:cNvPr id="0" name=""/>
        <dsp:cNvSpPr/>
      </dsp:nvSpPr>
      <dsp:spPr>
        <a:xfrm>
          <a:off x="5355853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82968"/>
            <a:satOff val="-2759"/>
            <a:lumOff val="768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>
        <a:off x="5355853" y="859076"/>
        <a:ext cx="319028" cy="319888"/>
      </dsp:txXfrm>
    </dsp:sp>
    <dsp:sp modelId="{3271823A-63BE-4F2C-B7B9-9186F39560C2}">
      <dsp:nvSpPr>
        <dsp:cNvPr id="0" name=""/>
        <dsp:cNvSpPr/>
      </dsp:nvSpPr>
      <dsp:spPr>
        <a:xfrm>
          <a:off x="6026586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92270"/>
            <a:satOff val="-4591"/>
            <a:lumOff val="132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/>
            <a:t>Scratch</a:t>
          </a:r>
          <a:r>
            <a:rPr lang="zh-TW" altLang="en-US" sz="2000" b="1" kern="1200" dirty="0" smtClean="0"/>
            <a:t>教學</a:t>
          </a:r>
          <a:endParaRPr lang="zh-TW" altLang="en-US" sz="2000" b="1" kern="1200" dirty="0"/>
        </a:p>
      </dsp:txBody>
      <dsp:txXfrm>
        <a:off x="6064365" y="411864"/>
        <a:ext cx="2074225" cy="1214312"/>
      </dsp:txXfrm>
    </dsp:sp>
    <dsp:sp modelId="{EAE8BF05-B1FD-4636-AED0-F2607F978063}">
      <dsp:nvSpPr>
        <dsp:cNvPr id="0" name=""/>
        <dsp:cNvSpPr/>
      </dsp:nvSpPr>
      <dsp:spPr>
        <a:xfrm rot="5400000">
          <a:off x="6873600" y="1814440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/>
        </a:p>
      </dsp:txBody>
      <dsp:txXfrm rot="-5400000">
        <a:off x="6941533" y="1853136"/>
        <a:ext cx="319888" cy="319028"/>
      </dsp:txXfrm>
    </dsp:sp>
    <dsp:sp modelId="{70215B7C-0171-4EEF-A1BD-7D031655C47E}">
      <dsp:nvSpPr>
        <dsp:cNvPr id="0" name=""/>
        <dsp:cNvSpPr/>
      </dsp:nvSpPr>
      <dsp:spPr>
        <a:xfrm>
          <a:off x="6026586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38406"/>
            <a:satOff val="-6886"/>
            <a:lumOff val="199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/>
            <a:t>Arduino</a:t>
          </a:r>
          <a:br>
            <a:rPr lang="en-US" altLang="zh-TW" sz="2200" b="1" kern="1200" dirty="0" smtClean="0"/>
          </a:br>
          <a:r>
            <a:rPr lang="zh-TW" altLang="en-US" sz="2200" b="1" kern="1200" dirty="0" smtClean="0"/>
            <a:t>認識與</a:t>
          </a:r>
          <a:r>
            <a:rPr lang="en-US" altLang="zh-TW" sz="2200" b="1" kern="1200" dirty="0" err="1" smtClean="0"/>
            <a:t>S4A</a:t>
          </a:r>
          <a:endParaRPr lang="zh-TW" altLang="en-US" sz="2200" b="1" kern="1200" dirty="0"/>
        </a:p>
      </dsp:txBody>
      <dsp:txXfrm>
        <a:off x="6064365" y="2561648"/>
        <a:ext cx="2074225" cy="1214312"/>
      </dsp:txXfrm>
    </dsp:sp>
    <dsp:sp modelId="{4427A660-AC3F-41CE-891A-936A10E23A4E}">
      <dsp:nvSpPr>
        <dsp:cNvPr id="0" name=""/>
        <dsp:cNvSpPr/>
      </dsp:nvSpPr>
      <dsp:spPr>
        <a:xfrm rot="10800000">
          <a:off x="5381651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48903"/>
            <a:satOff val="-8278"/>
            <a:lumOff val="2305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 rot="10800000">
        <a:off x="5518377" y="3008860"/>
        <a:ext cx="319028" cy="319888"/>
      </dsp:txXfrm>
    </dsp:sp>
    <dsp:sp modelId="{E8CF3009-62EF-4989-8C0E-A99FCC3F24F4}">
      <dsp:nvSpPr>
        <dsp:cNvPr id="0" name=""/>
        <dsp:cNvSpPr/>
      </dsp:nvSpPr>
      <dsp:spPr>
        <a:xfrm>
          <a:off x="3016889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84541"/>
            <a:satOff val="-9182"/>
            <a:lumOff val="265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控制電路教學</a:t>
          </a:r>
          <a:endParaRPr lang="zh-TW" altLang="en-US" sz="2400" b="1" kern="1200" dirty="0"/>
        </a:p>
      </dsp:txBody>
      <dsp:txXfrm>
        <a:off x="3054668" y="2561648"/>
        <a:ext cx="2074225" cy="1214312"/>
      </dsp:txXfrm>
    </dsp:sp>
    <dsp:sp modelId="{F4F02D6E-D29B-4C6A-92AC-06C99F951570}">
      <dsp:nvSpPr>
        <dsp:cNvPr id="0" name=""/>
        <dsp:cNvSpPr/>
      </dsp:nvSpPr>
      <dsp:spPr>
        <a:xfrm rot="10800000">
          <a:off x="2371954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/>
        </a:p>
      </dsp:txBody>
      <dsp:txXfrm rot="10800000">
        <a:off x="2508680" y="3008860"/>
        <a:ext cx="319028" cy="319888"/>
      </dsp:txXfrm>
    </dsp:sp>
    <dsp:sp modelId="{F4B81F59-66FC-42B6-8A8E-CB3BFB1A67DD}">
      <dsp:nvSpPr>
        <dsp:cNvPr id="0" name=""/>
        <dsp:cNvSpPr/>
      </dsp:nvSpPr>
      <dsp:spPr>
        <a:xfrm>
          <a:off x="7192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仿證照測驗</a:t>
          </a:r>
          <a:endParaRPr lang="zh-TW" altLang="en-US" sz="2400" b="1" kern="1200" dirty="0"/>
        </a:p>
      </dsp:txBody>
      <dsp:txXfrm>
        <a:off x="44971" y="2561648"/>
        <a:ext cx="2074225" cy="12143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7192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/>
            <a:t>引起動機</a:t>
          </a:r>
          <a:r>
            <a:rPr lang="en-US" altLang="zh-TW" sz="2100" b="1" kern="1200" dirty="0" smtClean="0"/>
            <a:t/>
          </a:r>
          <a:br>
            <a:rPr lang="en-US" altLang="zh-TW" sz="2100" b="1" kern="1200" dirty="0" smtClean="0"/>
          </a:br>
          <a:r>
            <a:rPr lang="zh-TW" altLang="en-US" sz="2100" b="1" kern="1200" dirty="0" smtClean="0"/>
            <a:t>聖誕節裝飾</a:t>
          </a:r>
          <a:endParaRPr lang="en-US" altLang="zh-TW" sz="2100" b="1" kern="1200" dirty="0" smtClean="0"/>
        </a:p>
      </dsp:txBody>
      <dsp:txXfrm>
        <a:off x="44971" y="411864"/>
        <a:ext cx="2074225" cy="1214312"/>
      </dsp:txXfrm>
    </dsp:sp>
    <dsp:sp modelId="{AA0A00E8-07D8-4440-88C3-1D391A9F5720}">
      <dsp:nvSpPr>
        <dsp:cNvPr id="0" name=""/>
        <dsp:cNvSpPr/>
      </dsp:nvSpPr>
      <dsp:spPr>
        <a:xfrm>
          <a:off x="2346156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>
        <a:off x="2346156" y="859076"/>
        <a:ext cx="319028" cy="319888"/>
      </dsp:txXfrm>
    </dsp:sp>
    <dsp:sp modelId="{E8423B41-6038-4C28-BCA9-14FE063AC2B2}">
      <dsp:nvSpPr>
        <dsp:cNvPr id="0" name=""/>
        <dsp:cNvSpPr/>
      </dsp:nvSpPr>
      <dsp:spPr>
        <a:xfrm>
          <a:off x="3016889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6135"/>
            <a:satOff val="-2295"/>
            <a:lumOff val="66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電子電路</a:t>
          </a:r>
          <a:r>
            <a:rPr lang="en-US" altLang="zh-TW" sz="2500" b="1" kern="1200" dirty="0" smtClean="0"/>
            <a:t/>
          </a:r>
          <a:br>
            <a:rPr lang="en-US" altLang="zh-TW" sz="2500" b="1" kern="1200" dirty="0" smtClean="0"/>
          </a:br>
          <a:r>
            <a:rPr lang="zh-TW" altLang="en-US" sz="2500" b="1" kern="1200" dirty="0" smtClean="0"/>
            <a:t>教學</a:t>
          </a:r>
          <a:endParaRPr lang="en-US" altLang="zh-TW" sz="2500" b="1" kern="1200" dirty="0" smtClean="0"/>
        </a:p>
      </dsp:txBody>
      <dsp:txXfrm>
        <a:off x="3054668" y="411864"/>
        <a:ext cx="2074225" cy="1214312"/>
      </dsp:txXfrm>
    </dsp:sp>
    <dsp:sp modelId="{C02F9E14-081C-4B3E-82AB-724E9B508097}">
      <dsp:nvSpPr>
        <dsp:cNvPr id="0" name=""/>
        <dsp:cNvSpPr/>
      </dsp:nvSpPr>
      <dsp:spPr>
        <a:xfrm>
          <a:off x="5355853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82968"/>
            <a:satOff val="-2759"/>
            <a:lumOff val="768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>
        <a:off x="5355853" y="859076"/>
        <a:ext cx="319028" cy="319888"/>
      </dsp:txXfrm>
    </dsp:sp>
    <dsp:sp modelId="{3271823A-63BE-4F2C-B7B9-9186F39560C2}">
      <dsp:nvSpPr>
        <dsp:cNvPr id="0" name=""/>
        <dsp:cNvSpPr/>
      </dsp:nvSpPr>
      <dsp:spPr>
        <a:xfrm>
          <a:off x="6026586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92270"/>
            <a:satOff val="-4591"/>
            <a:lumOff val="132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引導設計流程</a:t>
          </a:r>
          <a:endParaRPr lang="zh-TW" altLang="en-US" sz="2400" b="1" kern="1200" dirty="0"/>
        </a:p>
      </dsp:txBody>
      <dsp:txXfrm>
        <a:off x="6064365" y="411864"/>
        <a:ext cx="2074225" cy="1214312"/>
      </dsp:txXfrm>
    </dsp:sp>
    <dsp:sp modelId="{EAE8BF05-B1FD-4636-AED0-F2607F978063}">
      <dsp:nvSpPr>
        <dsp:cNvPr id="0" name=""/>
        <dsp:cNvSpPr/>
      </dsp:nvSpPr>
      <dsp:spPr>
        <a:xfrm rot="5400000">
          <a:off x="6873600" y="1814440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/>
        </a:p>
      </dsp:txBody>
      <dsp:txXfrm rot="-5400000">
        <a:off x="6941533" y="1853136"/>
        <a:ext cx="319888" cy="319028"/>
      </dsp:txXfrm>
    </dsp:sp>
    <dsp:sp modelId="{70215B7C-0171-4EEF-A1BD-7D031655C47E}">
      <dsp:nvSpPr>
        <dsp:cNvPr id="0" name=""/>
        <dsp:cNvSpPr/>
      </dsp:nvSpPr>
      <dsp:spPr>
        <a:xfrm>
          <a:off x="6026586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38406"/>
            <a:satOff val="-6886"/>
            <a:lumOff val="199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異質材料</a:t>
          </a:r>
          <a:r>
            <a:rPr lang="en-US" altLang="zh-TW" sz="2200" b="1" kern="1200" dirty="0" smtClean="0"/>
            <a:t/>
          </a:r>
          <a:br>
            <a:rPr lang="en-US" altLang="zh-TW" sz="2200" b="1" kern="1200" dirty="0" smtClean="0"/>
          </a:br>
          <a:r>
            <a:rPr lang="zh-TW" altLang="en-US" sz="2200" b="1" kern="1200" dirty="0" smtClean="0"/>
            <a:t>加工教學</a:t>
          </a:r>
          <a:endParaRPr lang="zh-TW" altLang="en-US" sz="2200" b="1" kern="1200" dirty="0"/>
        </a:p>
      </dsp:txBody>
      <dsp:txXfrm>
        <a:off x="6064365" y="2561648"/>
        <a:ext cx="2074225" cy="1214312"/>
      </dsp:txXfrm>
    </dsp:sp>
    <dsp:sp modelId="{4427A660-AC3F-41CE-891A-936A10E23A4E}">
      <dsp:nvSpPr>
        <dsp:cNvPr id="0" name=""/>
        <dsp:cNvSpPr/>
      </dsp:nvSpPr>
      <dsp:spPr>
        <a:xfrm rot="10800000">
          <a:off x="5381651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48903"/>
            <a:satOff val="-8278"/>
            <a:lumOff val="2305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10800000">
        <a:off x="5518377" y="3008860"/>
        <a:ext cx="319028" cy="319888"/>
      </dsp:txXfrm>
    </dsp:sp>
    <dsp:sp modelId="{E8CF3009-62EF-4989-8C0E-A99FCC3F24F4}">
      <dsp:nvSpPr>
        <dsp:cNvPr id="0" name=""/>
        <dsp:cNvSpPr/>
      </dsp:nvSpPr>
      <dsp:spPr>
        <a:xfrm>
          <a:off x="3016889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84541"/>
            <a:satOff val="-9182"/>
            <a:lumOff val="265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測試與製作</a:t>
          </a:r>
          <a:endParaRPr lang="zh-TW" altLang="en-US" sz="2500" b="1" kern="1200" dirty="0"/>
        </a:p>
      </dsp:txBody>
      <dsp:txXfrm>
        <a:off x="3054668" y="2561648"/>
        <a:ext cx="2074225" cy="1214312"/>
      </dsp:txXfrm>
    </dsp:sp>
    <dsp:sp modelId="{F4F02D6E-D29B-4C6A-92AC-06C99F951570}">
      <dsp:nvSpPr>
        <dsp:cNvPr id="0" name=""/>
        <dsp:cNvSpPr/>
      </dsp:nvSpPr>
      <dsp:spPr>
        <a:xfrm rot="10800000">
          <a:off x="2371954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10800000">
        <a:off x="2508680" y="3008860"/>
        <a:ext cx="319028" cy="319888"/>
      </dsp:txXfrm>
    </dsp:sp>
    <dsp:sp modelId="{F4B81F59-66FC-42B6-8A8E-CB3BFB1A67DD}">
      <dsp:nvSpPr>
        <dsp:cNvPr id="0" name=""/>
        <dsp:cNvSpPr/>
      </dsp:nvSpPr>
      <dsp:spPr>
        <a:xfrm>
          <a:off x="7192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/>
            <a:t>Arduino</a:t>
          </a:r>
          <a:br>
            <a:rPr lang="en-US" altLang="zh-TW" sz="2400" b="1" kern="1200" dirty="0" smtClean="0"/>
          </a:br>
          <a:r>
            <a:rPr lang="zh-TW" altLang="en-US" sz="2400" b="1" kern="1200" dirty="0" smtClean="0"/>
            <a:t>控制燈光閃爍</a:t>
          </a:r>
          <a:endParaRPr lang="zh-TW" altLang="en-US" sz="2400" b="1" kern="1200" dirty="0"/>
        </a:p>
      </dsp:txBody>
      <dsp:txXfrm>
        <a:off x="44971" y="2561648"/>
        <a:ext cx="2074225" cy="12143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BEBE8-A7AB-4C9D-9BC2-318B2C0C6FD6}">
      <dsp:nvSpPr>
        <dsp:cNvPr id="0" name=""/>
        <dsp:cNvSpPr/>
      </dsp:nvSpPr>
      <dsp:spPr>
        <a:xfrm>
          <a:off x="0" y="1027286"/>
          <a:ext cx="2056951" cy="1696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/>
            <a:t>機構</a:t>
          </a:r>
          <a:endParaRPr lang="zh-TW" altLang="en-US" sz="2600" b="1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/>
            <a:t>結構</a:t>
          </a:r>
          <a:endParaRPr lang="zh-TW" altLang="en-US" sz="2600" b="1" kern="1200" dirty="0"/>
        </a:p>
      </dsp:txBody>
      <dsp:txXfrm>
        <a:off x="39042" y="1066328"/>
        <a:ext cx="1978867" cy="1254923"/>
      </dsp:txXfrm>
    </dsp:sp>
    <dsp:sp modelId="{A1B43353-DEA5-460B-8DD6-58695E32A3D9}">
      <dsp:nvSpPr>
        <dsp:cNvPr id="0" name=""/>
        <dsp:cNvSpPr/>
      </dsp:nvSpPr>
      <dsp:spPr>
        <a:xfrm>
          <a:off x="1152130" y="1440151"/>
          <a:ext cx="2280908" cy="2280908"/>
        </a:xfrm>
        <a:prstGeom prst="leftCircularArrow">
          <a:avLst>
            <a:gd name="adj1" fmla="val 3209"/>
            <a:gd name="adj2" fmla="val 395375"/>
            <a:gd name="adj3" fmla="val 2170885"/>
            <a:gd name="adj4" fmla="val 9024489"/>
            <a:gd name="adj5" fmla="val 37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6A37F-6F2E-4C69-8654-29A9757A2624}">
      <dsp:nvSpPr>
        <dsp:cNvPr id="0" name=""/>
        <dsp:cNvSpPr/>
      </dsp:nvSpPr>
      <dsp:spPr>
        <a:xfrm>
          <a:off x="460760" y="2362618"/>
          <a:ext cx="1828401" cy="72709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七年級</a:t>
          </a:r>
          <a:endParaRPr lang="zh-TW" altLang="en-US" sz="2900" b="1" kern="1200" dirty="0"/>
        </a:p>
      </dsp:txBody>
      <dsp:txXfrm>
        <a:off x="482056" y="2383914"/>
        <a:ext cx="1785809" cy="684502"/>
      </dsp:txXfrm>
    </dsp:sp>
    <dsp:sp modelId="{6E7B6962-917F-4ED2-ADF8-68A4B6513158}">
      <dsp:nvSpPr>
        <dsp:cNvPr id="0" name=""/>
        <dsp:cNvSpPr/>
      </dsp:nvSpPr>
      <dsp:spPr>
        <a:xfrm>
          <a:off x="2637669" y="1029611"/>
          <a:ext cx="2056951" cy="1696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/>
            <a:t>能源</a:t>
          </a:r>
          <a:endParaRPr lang="zh-TW" altLang="en-US" sz="2600" b="1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/>
            <a:t>動力</a:t>
          </a:r>
          <a:endParaRPr lang="zh-TW" altLang="en-US" sz="2600" b="1" kern="1200" dirty="0"/>
        </a:p>
      </dsp:txBody>
      <dsp:txXfrm>
        <a:off x="2676711" y="1432200"/>
        <a:ext cx="1978867" cy="1254923"/>
      </dsp:txXfrm>
    </dsp:sp>
    <dsp:sp modelId="{5764CD66-23AA-4D1C-99E1-DF215BDB967E}">
      <dsp:nvSpPr>
        <dsp:cNvPr id="0" name=""/>
        <dsp:cNvSpPr/>
      </dsp:nvSpPr>
      <dsp:spPr>
        <a:xfrm>
          <a:off x="3774130" y="-16886"/>
          <a:ext cx="2543741" cy="2543741"/>
        </a:xfrm>
        <a:prstGeom prst="circularArrow">
          <a:avLst>
            <a:gd name="adj1" fmla="val 2877"/>
            <a:gd name="adj2" fmla="val 351766"/>
            <a:gd name="adj3" fmla="val 19472723"/>
            <a:gd name="adj4" fmla="val 12575511"/>
            <a:gd name="adj5" fmla="val 335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49F4BB-D6DE-4A56-B458-E7CD869D600F}">
      <dsp:nvSpPr>
        <dsp:cNvPr id="0" name=""/>
        <dsp:cNvSpPr/>
      </dsp:nvSpPr>
      <dsp:spPr>
        <a:xfrm>
          <a:off x="3094769" y="666063"/>
          <a:ext cx="1828401" cy="72709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八年級</a:t>
          </a:r>
          <a:endParaRPr lang="zh-TW" altLang="en-US" sz="2900" b="1" kern="1200" dirty="0"/>
        </a:p>
      </dsp:txBody>
      <dsp:txXfrm>
        <a:off x="3116065" y="687359"/>
        <a:ext cx="1785809" cy="684502"/>
      </dsp:txXfrm>
    </dsp:sp>
    <dsp:sp modelId="{C2B31F37-549C-4BB7-AB62-B4AB05D06DB3}">
      <dsp:nvSpPr>
        <dsp:cNvPr id="0" name=""/>
        <dsp:cNvSpPr/>
      </dsp:nvSpPr>
      <dsp:spPr>
        <a:xfrm>
          <a:off x="5271678" y="1029611"/>
          <a:ext cx="2056951" cy="1696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/>
            <a:t>電子電路</a:t>
          </a:r>
          <a:endParaRPr lang="zh-TW" altLang="en-US" sz="2600" b="1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/>
            <a:t>機電整合</a:t>
          </a:r>
          <a:endParaRPr lang="zh-TW" altLang="en-US" sz="2600" b="1" kern="1200" dirty="0"/>
        </a:p>
      </dsp:txBody>
      <dsp:txXfrm>
        <a:off x="5310720" y="1068653"/>
        <a:ext cx="1978867" cy="1254923"/>
      </dsp:txXfrm>
    </dsp:sp>
    <dsp:sp modelId="{873D2879-C664-46A8-8E93-C72180C7A8D9}">
      <dsp:nvSpPr>
        <dsp:cNvPr id="0" name=""/>
        <dsp:cNvSpPr/>
      </dsp:nvSpPr>
      <dsp:spPr>
        <a:xfrm>
          <a:off x="5728778" y="2362618"/>
          <a:ext cx="1828401" cy="72709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九年級</a:t>
          </a:r>
          <a:endParaRPr lang="zh-TW" altLang="en-US" sz="2900" b="1" kern="1200" dirty="0"/>
        </a:p>
      </dsp:txBody>
      <dsp:txXfrm>
        <a:off x="5750074" y="2383914"/>
        <a:ext cx="1785809" cy="6845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C6EB1-2DF0-42E6-8C84-538F952AA494}">
      <dsp:nvSpPr>
        <dsp:cNvPr id="0" name=""/>
        <dsp:cNvSpPr/>
      </dsp:nvSpPr>
      <dsp:spPr>
        <a:xfrm>
          <a:off x="102626" y="0"/>
          <a:ext cx="4187825" cy="4187825"/>
        </a:xfrm>
        <a:prstGeom prst="triangl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DE6CFF-C16D-43A2-9BFA-1223698F26E7}">
      <dsp:nvSpPr>
        <dsp:cNvPr id="0" name=""/>
        <dsp:cNvSpPr/>
      </dsp:nvSpPr>
      <dsp:spPr>
        <a:xfrm>
          <a:off x="2196543" y="308227"/>
          <a:ext cx="2722086" cy="9913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自己做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4936" y="356620"/>
        <a:ext cx="2625300" cy="894550"/>
      </dsp:txXfrm>
    </dsp:sp>
    <dsp:sp modelId="{AE40507D-D490-45DC-A6AE-E9907EB5D910}">
      <dsp:nvSpPr>
        <dsp:cNvPr id="0" name=""/>
        <dsp:cNvSpPr/>
      </dsp:nvSpPr>
      <dsp:spPr>
        <a:xfrm>
          <a:off x="2196543" y="1423481"/>
          <a:ext cx="2722086" cy="9913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學著做</a:t>
          </a:r>
          <a:endParaRPr lang="zh-TW" altLang="en-US" sz="32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4936" y="1471874"/>
        <a:ext cx="2625300" cy="894550"/>
      </dsp:txXfrm>
    </dsp:sp>
    <dsp:sp modelId="{25436DE9-5A3F-42DC-9628-AD3E44EE690D}">
      <dsp:nvSpPr>
        <dsp:cNvPr id="0" name=""/>
        <dsp:cNvSpPr/>
      </dsp:nvSpPr>
      <dsp:spPr>
        <a:xfrm>
          <a:off x="2196543" y="2538735"/>
          <a:ext cx="2722086" cy="9913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thickThin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跟著做</a:t>
          </a:r>
          <a:endParaRPr lang="zh-TW" altLang="en-US" sz="32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4936" y="2587128"/>
        <a:ext cx="2625300" cy="894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8DBE-0E08-4A18-995B-578D0FF19EE4}">
      <dsp:nvSpPr>
        <dsp:cNvPr id="0" name=""/>
        <dsp:cNvSpPr/>
      </dsp:nvSpPr>
      <dsp:spPr>
        <a:xfrm>
          <a:off x="4453515" y="1438"/>
          <a:ext cx="2442515" cy="1104710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/>
            <a:t>科技的本質</a:t>
          </a:r>
          <a:endParaRPr lang="zh-TW" altLang="en-US" sz="3400" b="1" kern="1200" dirty="0"/>
        </a:p>
      </dsp:txBody>
      <dsp:txXfrm>
        <a:off x="4453515" y="1438"/>
        <a:ext cx="2442515" cy="1104710"/>
      </dsp:txXfrm>
    </dsp:sp>
    <dsp:sp modelId="{3108E91B-1BA8-43FF-9DB5-265BFB50086D}">
      <dsp:nvSpPr>
        <dsp:cNvPr id="0" name=""/>
        <dsp:cNvSpPr/>
      </dsp:nvSpPr>
      <dsp:spPr>
        <a:xfrm>
          <a:off x="3250386" y="1438"/>
          <a:ext cx="1093663" cy="11047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B1546-F1F7-4742-923F-17752F375FD9}">
      <dsp:nvSpPr>
        <dsp:cNvPr id="0" name=""/>
        <dsp:cNvSpPr/>
      </dsp:nvSpPr>
      <dsp:spPr>
        <a:xfrm>
          <a:off x="4448515" y="1296513"/>
          <a:ext cx="2442515" cy="1104710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effectLst/>
            </a:rPr>
            <a:t>設計與製作</a:t>
          </a:r>
          <a:endParaRPr lang="zh-TW" altLang="en-US" sz="3400" b="1" kern="1200" dirty="0">
            <a:effectLst/>
          </a:endParaRPr>
        </a:p>
      </dsp:txBody>
      <dsp:txXfrm>
        <a:off x="4448515" y="1296513"/>
        <a:ext cx="2442515" cy="1104710"/>
      </dsp:txXfrm>
    </dsp:sp>
    <dsp:sp modelId="{752309EA-53A6-428F-9839-24DE20251DDD}">
      <dsp:nvSpPr>
        <dsp:cNvPr id="0" name=""/>
        <dsp:cNvSpPr/>
      </dsp:nvSpPr>
      <dsp:spPr>
        <a:xfrm>
          <a:off x="3257072" y="1288426"/>
          <a:ext cx="1093663" cy="11047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ECBE7-E356-47FC-954A-F4221D50B7C6}">
      <dsp:nvSpPr>
        <dsp:cNvPr id="0" name=""/>
        <dsp:cNvSpPr/>
      </dsp:nvSpPr>
      <dsp:spPr>
        <a:xfrm>
          <a:off x="4453515" y="2575414"/>
          <a:ext cx="2442515" cy="1104710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/>
            <a:t>科技的應用</a:t>
          </a:r>
          <a:endParaRPr lang="zh-TW" altLang="en-US" sz="3400" b="1" kern="1200" dirty="0"/>
        </a:p>
      </dsp:txBody>
      <dsp:txXfrm>
        <a:off x="4453515" y="2575414"/>
        <a:ext cx="2442515" cy="1104710"/>
      </dsp:txXfrm>
    </dsp:sp>
    <dsp:sp modelId="{1F53778C-0E7F-4251-87B4-E46A839FC1A3}">
      <dsp:nvSpPr>
        <dsp:cNvPr id="0" name=""/>
        <dsp:cNvSpPr/>
      </dsp:nvSpPr>
      <dsp:spPr>
        <a:xfrm>
          <a:off x="3250451" y="2575414"/>
          <a:ext cx="1093663" cy="11047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517A9-CC2A-4F2A-BD2F-B5C1CCE4DAD1}">
      <dsp:nvSpPr>
        <dsp:cNvPr id="0" name=""/>
        <dsp:cNvSpPr/>
      </dsp:nvSpPr>
      <dsp:spPr>
        <a:xfrm>
          <a:off x="4448515" y="3863076"/>
          <a:ext cx="2442515" cy="1104710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/>
            <a:t>科技與社會</a:t>
          </a:r>
          <a:endParaRPr lang="zh-TW" altLang="en-US" sz="3400" b="1" kern="1200" dirty="0"/>
        </a:p>
      </dsp:txBody>
      <dsp:txXfrm>
        <a:off x="4448515" y="3863076"/>
        <a:ext cx="2442515" cy="1104710"/>
      </dsp:txXfrm>
    </dsp:sp>
    <dsp:sp modelId="{9ABAC49C-775A-41DC-9D09-69C36654B8B5}">
      <dsp:nvSpPr>
        <dsp:cNvPr id="0" name=""/>
        <dsp:cNvSpPr/>
      </dsp:nvSpPr>
      <dsp:spPr>
        <a:xfrm>
          <a:off x="3257083" y="3862402"/>
          <a:ext cx="1093663" cy="110471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8DBE-0E08-4A18-995B-578D0FF19EE4}">
      <dsp:nvSpPr>
        <dsp:cNvPr id="0" name=""/>
        <dsp:cNvSpPr/>
      </dsp:nvSpPr>
      <dsp:spPr>
        <a:xfrm>
          <a:off x="1820484" y="72003"/>
          <a:ext cx="2443269" cy="1105051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solidFill>
                <a:schemeClr val="bg1">
                  <a:lumMod val="85000"/>
                </a:schemeClr>
              </a:solidFill>
            </a:rPr>
            <a:t>科技的本質</a:t>
          </a:r>
          <a:endParaRPr lang="zh-TW" altLang="en-US" sz="3400" b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1820484" y="72003"/>
        <a:ext cx="2443269" cy="1105051"/>
      </dsp:txXfrm>
    </dsp:sp>
    <dsp:sp modelId="{3108E91B-1BA8-43FF-9DB5-265BFB50086D}">
      <dsp:nvSpPr>
        <dsp:cNvPr id="0" name=""/>
        <dsp:cNvSpPr/>
      </dsp:nvSpPr>
      <dsp:spPr>
        <a:xfrm>
          <a:off x="596354" y="72003"/>
          <a:ext cx="1094001" cy="11050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B1546-F1F7-4742-923F-17752F375FD9}">
      <dsp:nvSpPr>
        <dsp:cNvPr id="0" name=""/>
        <dsp:cNvSpPr/>
      </dsp:nvSpPr>
      <dsp:spPr>
        <a:xfrm>
          <a:off x="6140899" y="1296146"/>
          <a:ext cx="2443269" cy="1105051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sng" kern="1200" dirty="0" smtClean="0">
              <a:solidFill>
                <a:srgbClr val="FF0000"/>
              </a:solidFill>
              <a:effectLst/>
            </a:rPr>
            <a:t>設計與製作</a:t>
          </a:r>
          <a:endParaRPr lang="zh-TW" altLang="en-US" sz="3400" b="1" u="sng" kern="1200" dirty="0">
            <a:solidFill>
              <a:srgbClr val="FF0000"/>
            </a:solidFill>
            <a:effectLst/>
          </a:endParaRPr>
        </a:p>
      </dsp:txBody>
      <dsp:txXfrm>
        <a:off x="6140899" y="1296146"/>
        <a:ext cx="2443269" cy="1105051"/>
      </dsp:txXfrm>
    </dsp:sp>
    <dsp:sp modelId="{752309EA-53A6-428F-9839-24DE20251DDD}">
      <dsp:nvSpPr>
        <dsp:cNvPr id="0" name=""/>
        <dsp:cNvSpPr/>
      </dsp:nvSpPr>
      <dsp:spPr>
        <a:xfrm>
          <a:off x="4916842" y="1296146"/>
          <a:ext cx="1094001" cy="110505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ECBE7-E356-47FC-954A-F4221D50B7C6}">
      <dsp:nvSpPr>
        <dsp:cNvPr id="0" name=""/>
        <dsp:cNvSpPr/>
      </dsp:nvSpPr>
      <dsp:spPr>
        <a:xfrm>
          <a:off x="6140893" y="2664299"/>
          <a:ext cx="2443269" cy="1105051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sng" kern="1200" dirty="0" smtClean="0">
              <a:solidFill>
                <a:srgbClr val="FF0000"/>
              </a:solidFill>
            </a:rPr>
            <a:t>科技的應用</a:t>
          </a:r>
          <a:endParaRPr lang="zh-TW" altLang="en-US" sz="3400" b="1" u="sng" kern="1200" dirty="0">
            <a:solidFill>
              <a:srgbClr val="FF0000"/>
            </a:solidFill>
          </a:endParaRPr>
        </a:p>
      </dsp:txBody>
      <dsp:txXfrm>
        <a:off x="6140893" y="2664299"/>
        <a:ext cx="2443269" cy="1105051"/>
      </dsp:txXfrm>
    </dsp:sp>
    <dsp:sp modelId="{1F53778C-0E7F-4251-87B4-E46A839FC1A3}">
      <dsp:nvSpPr>
        <dsp:cNvPr id="0" name=""/>
        <dsp:cNvSpPr/>
      </dsp:nvSpPr>
      <dsp:spPr>
        <a:xfrm>
          <a:off x="4916838" y="2664299"/>
          <a:ext cx="1094001" cy="110505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517A9-CC2A-4F2A-BD2F-B5C1CCE4DAD1}">
      <dsp:nvSpPr>
        <dsp:cNvPr id="0" name=""/>
        <dsp:cNvSpPr/>
      </dsp:nvSpPr>
      <dsp:spPr>
        <a:xfrm>
          <a:off x="1820490" y="3862828"/>
          <a:ext cx="2443269" cy="1105051"/>
        </a:xfrm>
        <a:prstGeom prst="rect">
          <a:avLst/>
        </a:prstGeom>
        <a:solidFill>
          <a:schemeClr val="accent5">
            <a:lumMod val="20000"/>
            <a:lumOff val="80000"/>
            <a:alpha val="55000"/>
          </a:schemeClr>
        </a:solidFill>
        <a:ln w="28575" cap="flat" cmpd="thickThin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 smtClean="0">
              <a:solidFill>
                <a:schemeClr val="bg1">
                  <a:lumMod val="85000"/>
                </a:schemeClr>
              </a:solidFill>
            </a:rPr>
            <a:t>科技與社會</a:t>
          </a:r>
          <a:endParaRPr lang="zh-TW" altLang="en-US" sz="3400" b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1820490" y="3862828"/>
        <a:ext cx="2443269" cy="1105051"/>
      </dsp:txXfrm>
    </dsp:sp>
    <dsp:sp modelId="{9ABAC49C-775A-41DC-9D09-69C36654B8B5}">
      <dsp:nvSpPr>
        <dsp:cNvPr id="0" name=""/>
        <dsp:cNvSpPr/>
      </dsp:nvSpPr>
      <dsp:spPr>
        <a:xfrm>
          <a:off x="596357" y="3863500"/>
          <a:ext cx="1094001" cy="110505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508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1032135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引起動機</a:t>
          </a:r>
          <a:r>
            <a:rPr lang="en-US" altLang="zh-TW" sz="1900" b="1" kern="1200" dirty="0" smtClean="0"/>
            <a:t/>
          </a:r>
          <a:br>
            <a:rPr lang="en-US" altLang="zh-TW" sz="1900" b="1" kern="1200" dirty="0" smtClean="0"/>
          </a:br>
          <a:r>
            <a:rPr lang="zh-TW" altLang="en-US" sz="1900" b="1" kern="1200" dirty="0" smtClean="0"/>
            <a:t>達文西拱橋</a:t>
          </a:r>
          <a:endParaRPr lang="zh-TW" altLang="en-US" sz="1900" b="1" kern="1200" dirty="0"/>
        </a:p>
      </dsp:txBody>
      <dsp:txXfrm>
        <a:off x="1060434" y="28770"/>
        <a:ext cx="1553741" cy="909605"/>
      </dsp:txXfrm>
    </dsp:sp>
    <dsp:sp modelId="{AA0A00E8-07D8-4440-88C3-1D391A9F5720}">
      <dsp:nvSpPr>
        <dsp:cNvPr id="0" name=""/>
        <dsp:cNvSpPr/>
      </dsp:nvSpPr>
      <dsp:spPr>
        <a:xfrm>
          <a:off x="2784185" y="28389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>
        <a:off x="2784185" y="363763"/>
        <a:ext cx="238974" cy="239618"/>
      </dsp:txXfrm>
    </dsp:sp>
    <dsp:sp modelId="{E8423B41-6038-4C28-BCA9-14FE063AC2B2}">
      <dsp:nvSpPr>
        <dsp:cNvPr id="0" name=""/>
        <dsp:cNvSpPr/>
      </dsp:nvSpPr>
      <dsp:spPr>
        <a:xfrm>
          <a:off x="3286611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21779"/>
            <a:satOff val="-1913"/>
            <a:lumOff val="553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故鄉橋梁</a:t>
          </a:r>
          <a:r>
            <a:rPr lang="en-US" altLang="zh-TW" sz="1900" b="1" kern="1200" dirty="0" smtClean="0"/>
            <a:t/>
          </a:r>
          <a:br>
            <a:rPr lang="en-US" altLang="zh-TW" sz="1900" b="1" kern="1200" dirty="0" smtClean="0"/>
          </a:br>
          <a:r>
            <a:rPr lang="zh-TW" altLang="en-US" sz="1900" b="1" kern="1200" dirty="0" smtClean="0"/>
            <a:t>認識</a:t>
          </a:r>
          <a:endParaRPr lang="zh-TW" altLang="en-US" sz="1900" b="1" kern="1200" dirty="0"/>
        </a:p>
      </dsp:txBody>
      <dsp:txXfrm>
        <a:off x="3314910" y="28770"/>
        <a:ext cx="1553741" cy="909605"/>
      </dsp:txXfrm>
    </dsp:sp>
    <dsp:sp modelId="{C02F9E14-081C-4B3E-82AB-724E9B508097}">
      <dsp:nvSpPr>
        <dsp:cNvPr id="0" name=""/>
        <dsp:cNvSpPr/>
      </dsp:nvSpPr>
      <dsp:spPr>
        <a:xfrm>
          <a:off x="5038660" y="28389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46374"/>
            <a:satOff val="-2208"/>
            <a:lumOff val="614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>
        <a:off x="5038660" y="363763"/>
        <a:ext cx="238974" cy="239618"/>
      </dsp:txXfrm>
    </dsp:sp>
    <dsp:sp modelId="{A3DE00B5-2091-4CBF-9B50-7070A5478A6D}">
      <dsp:nvSpPr>
        <dsp:cNvPr id="0" name=""/>
        <dsp:cNvSpPr/>
      </dsp:nvSpPr>
      <dsp:spPr>
        <a:xfrm>
          <a:off x="5541086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43559"/>
            <a:satOff val="-3826"/>
            <a:lumOff val="1106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桁架橋設計</a:t>
          </a:r>
          <a:r>
            <a:rPr lang="en-US" altLang="zh-TW" sz="1900" b="1" kern="1200" dirty="0" smtClean="0"/>
            <a:t>(WPBD)</a:t>
          </a:r>
          <a:endParaRPr lang="zh-TW" altLang="en-US" sz="1900" b="1" kern="1200" dirty="0"/>
        </a:p>
      </dsp:txBody>
      <dsp:txXfrm>
        <a:off x="5569385" y="28770"/>
        <a:ext cx="1553741" cy="909605"/>
      </dsp:txXfrm>
    </dsp:sp>
    <dsp:sp modelId="{B6809773-4D16-4246-B759-5FE1CD639326}">
      <dsp:nvSpPr>
        <dsp:cNvPr id="0" name=""/>
        <dsp:cNvSpPr/>
      </dsp:nvSpPr>
      <dsp:spPr>
        <a:xfrm rot="5400000">
          <a:off x="6175560" y="1079398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92748"/>
            <a:satOff val="-4415"/>
            <a:lumOff val="1229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-5400000">
        <a:off x="6226447" y="1108385"/>
        <a:ext cx="239618" cy="238974"/>
      </dsp:txXfrm>
    </dsp:sp>
    <dsp:sp modelId="{6A2C1A43-E9F2-4DB3-AA58-E2224324D131}">
      <dsp:nvSpPr>
        <dsp:cNvPr id="0" name=""/>
        <dsp:cNvSpPr/>
      </dsp:nvSpPr>
      <dsp:spPr>
        <a:xfrm>
          <a:off x="5541086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365338"/>
            <a:satOff val="-5738"/>
            <a:lumOff val="165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/>
            <a:t>3D</a:t>
          </a:r>
          <a:r>
            <a:rPr lang="zh-TW" altLang="en-US" sz="1900" b="1" kern="1200" dirty="0" smtClean="0"/>
            <a:t>列印</a:t>
          </a:r>
          <a:r>
            <a:rPr lang="en-US" altLang="zh-TW" sz="1900" b="1" kern="1200" dirty="0" smtClean="0"/>
            <a:t/>
          </a:r>
          <a:br>
            <a:rPr lang="en-US" altLang="zh-TW" sz="1900" b="1" kern="1200" dirty="0" smtClean="0"/>
          </a:br>
          <a:r>
            <a:rPr lang="zh-TW" altLang="en-US" sz="1900" b="1" kern="1200" dirty="0" smtClean="0"/>
            <a:t>橋墩設計</a:t>
          </a:r>
          <a:endParaRPr lang="zh-TW" altLang="en-US" sz="1900" b="1" kern="1200" dirty="0"/>
        </a:p>
      </dsp:txBody>
      <dsp:txXfrm>
        <a:off x="5569385" y="1639109"/>
        <a:ext cx="1553741" cy="909605"/>
      </dsp:txXfrm>
    </dsp:sp>
    <dsp:sp modelId="{9BFF1940-6514-4121-A3E9-BB281DBC1BA9}">
      <dsp:nvSpPr>
        <dsp:cNvPr id="0" name=""/>
        <dsp:cNvSpPr/>
      </dsp:nvSpPr>
      <dsp:spPr>
        <a:xfrm rot="10800000">
          <a:off x="5057984" y="189423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439122"/>
            <a:satOff val="-6623"/>
            <a:lumOff val="1844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kern="1200"/>
        </a:p>
      </dsp:txBody>
      <dsp:txXfrm rot="10800000">
        <a:off x="5160401" y="1974103"/>
        <a:ext cx="238974" cy="239618"/>
      </dsp:txXfrm>
    </dsp:sp>
    <dsp:sp modelId="{70215B7C-0171-4EEF-A1BD-7D031655C47E}">
      <dsp:nvSpPr>
        <dsp:cNvPr id="0" name=""/>
        <dsp:cNvSpPr/>
      </dsp:nvSpPr>
      <dsp:spPr>
        <a:xfrm>
          <a:off x="3286611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87117"/>
            <a:satOff val="-7651"/>
            <a:lumOff val="2213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製作過程</a:t>
          </a:r>
          <a:r>
            <a:rPr lang="en-US" altLang="zh-TW" sz="1900" b="1" kern="1200" dirty="0" smtClean="0"/>
            <a:t/>
          </a:r>
          <a:br>
            <a:rPr lang="en-US" altLang="zh-TW" sz="1900" b="1" kern="1200" dirty="0" smtClean="0"/>
          </a:br>
          <a:r>
            <a:rPr lang="zh-TW" altLang="en-US" sz="1900" b="1" kern="1200" dirty="0" smtClean="0"/>
            <a:t>互助合作</a:t>
          </a:r>
          <a:endParaRPr lang="zh-TW" altLang="en-US" sz="1900" b="1" kern="1200" dirty="0"/>
        </a:p>
      </dsp:txBody>
      <dsp:txXfrm>
        <a:off x="3314910" y="1639109"/>
        <a:ext cx="1553741" cy="909605"/>
      </dsp:txXfrm>
    </dsp:sp>
    <dsp:sp modelId="{4427A660-AC3F-41CE-891A-936A10E23A4E}">
      <dsp:nvSpPr>
        <dsp:cNvPr id="0" name=""/>
        <dsp:cNvSpPr/>
      </dsp:nvSpPr>
      <dsp:spPr>
        <a:xfrm rot="10800000">
          <a:off x="2803509" y="189423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85496"/>
            <a:satOff val="-8830"/>
            <a:lumOff val="2458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10800000">
        <a:off x="2905926" y="1974103"/>
        <a:ext cx="238974" cy="239618"/>
      </dsp:txXfrm>
    </dsp:sp>
    <dsp:sp modelId="{E8CF3009-62EF-4989-8C0E-A99FCC3F24F4}">
      <dsp:nvSpPr>
        <dsp:cNvPr id="0" name=""/>
        <dsp:cNvSpPr/>
      </dsp:nvSpPr>
      <dsp:spPr>
        <a:xfrm>
          <a:off x="1032135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608897"/>
            <a:satOff val="-9564"/>
            <a:lumOff val="2766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破壞測試</a:t>
          </a:r>
          <a:r>
            <a:rPr lang="en-US" altLang="zh-TW" sz="1900" b="1" kern="1200" dirty="0" smtClean="0"/>
            <a:t/>
          </a:r>
          <a:br>
            <a:rPr lang="en-US" altLang="zh-TW" sz="1900" b="1" kern="1200" dirty="0" smtClean="0"/>
          </a:br>
          <a:r>
            <a:rPr lang="en-US" altLang="zh-TW" sz="1900" b="1" kern="1200" dirty="0" smtClean="0"/>
            <a:t>(</a:t>
          </a:r>
          <a:r>
            <a:rPr lang="zh-TW" altLang="en-US" sz="1900" b="1" kern="1200" dirty="0" smtClean="0"/>
            <a:t>重複多次</a:t>
          </a:r>
          <a:r>
            <a:rPr lang="en-US" altLang="zh-TW" sz="1900" b="1" kern="1200" dirty="0" smtClean="0"/>
            <a:t>)</a:t>
          </a:r>
          <a:endParaRPr lang="zh-TW" altLang="en-US" sz="1900" b="1" kern="1200" dirty="0"/>
        </a:p>
      </dsp:txBody>
      <dsp:txXfrm>
        <a:off x="1060434" y="1639109"/>
        <a:ext cx="1553741" cy="909605"/>
      </dsp:txXfrm>
    </dsp:sp>
    <dsp:sp modelId="{F4F02D6E-D29B-4C6A-92AC-06C99F951570}">
      <dsp:nvSpPr>
        <dsp:cNvPr id="0" name=""/>
        <dsp:cNvSpPr/>
      </dsp:nvSpPr>
      <dsp:spPr>
        <a:xfrm rot="5400000">
          <a:off x="1666609" y="2689738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-5400000">
        <a:off x="1717496" y="2718725"/>
        <a:ext cx="239618" cy="238974"/>
      </dsp:txXfrm>
    </dsp:sp>
    <dsp:sp modelId="{F4B81F59-66FC-42B6-8A8E-CB3BFB1A67DD}">
      <dsp:nvSpPr>
        <dsp:cNvPr id="0" name=""/>
        <dsp:cNvSpPr/>
      </dsp:nvSpPr>
      <dsp:spPr>
        <a:xfrm>
          <a:off x="1032135" y="322115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小組發表</a:t>
          </a:r>
          <a:r>
            <a:rPr lang="en-US" altLang="zh-TW" sz="1900" b="1" kern="1200" dirty="0" smtClean="0"/>
            <a:t/>
          </a:r>
          <a:br>
            <a:rPr lang="en-US" altLang="zh-TW" sz="1900" b="1" kern="1200" dirty="0" smtClean="0"/>
          </a:br>
          <a:r>
            <a:rPr lang="zh-TW" altLang="en-US" sz="1900" b="1" kern="1200" dirty="0" smtClean="0"/>
            <a:t>呈現</a:t>
          </a:r>
          <a:endParaRPr lang="zh-TW" altLang="en-US" sz="1900" b="1" kern="1200" dirty="0"/>
        </a:p>
      </dsp:txBody>
      <dsp:txXfrm>
        <a:off x="1060434" y="3249449"/>
        <a:ext cx="1553741" cy="9096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1032135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引起動機</a:t>
          </a:r>
          <a:endParaRPr lang="en-US" altLang="zh-TW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魯班鎖展示</a:t>
          </a:r>
          <a:endParaRPr lang="zh-TW" altLang="en-US" sz="1600" b="1" kern="1200" dirty="0"/>
        </a:p>
      </dsp:txBody>
      <dsp:txXfrm>
        <a:off x="1060434" y="28770"/>
        <a:ext cx="1553741" cy="909605"/>
      </dsp:txXfrm>
    </dsp:sp>
    <dsp:sp modelId="{AA0A00E8-07D8-4440-88C3-1D391A9F5720}">
      <dsp:nvSpPr>
        <dsp:cNvPr id="0" name=""/>
        <dsp:cNvSpPr/>
      </dsp:nvSpPr>
      <dsp:spPr>
        <a:xfrm>
          <a:off x="2784185" y="28389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/>
        </a:p>
      </dsp:txBody>
      <dsp:txXfrm>
        <a:off x="2784185" y="363763"/>
        <a:ext cx="238974" cy="239618"/>
      </dsp:txXfrm>
    </dsp:sp>
    <dsp:sp modelId="{E8423B41-6038-4C28-BCA9-14FE063AC2B2}">
      <dsp:nvSpPr>
        <dsp:cNvPr id="0" name=""/>
        <dsp:cNvSpPr/>
      </dsp:nvSpPr>
      <dsp:spPr>
        <a:xfrm>
          <a:off x="3286611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04382"/>
            <a:satOff val="-1640"/>
            <a:lumOff val="47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廟宇建築</a:t>
          </a:r>
          <a:r>
            <a:rPr lang="en-US" altLang="zh-TW" sz="1600" b="1" kern="1200" dirty="0" smtClean="0"/>
            <a:t/>
          </a:r>
          <a:br>
            <a:rPr lang="en-US" altLang="zh-TW" sz="1600" b="1" kern="1200" dirty="0" smtClean="0"/>
          </a:br>
          <a:r>
            <a:rPr lang="zh-TW" altLang="en-US" sz="1600" b="1" kern="1200" dirty="0" smtClean="0"/>
            <a:t>榫接結購認識</a:t>
          </a:r>
          <a:endParaRPr lang="zh-TW" altLang="en-US" sz="1600" b="1" kern="1200" dirty="0"/>
        </a:p>
      </dsp:txBody>
      <dsp:txXfrm>
        <a:off x="3314910" y="28770"/>
        <a:ext cx="1553741" cy="909605"/>
      </dsp:txXfrm>
    </dsp:sp>
    <dsp:sp modelId="{C02F9E14-081C-4B3E-82AB-724E9B508097}">
      <dsp:nvSpPr>
        <dsp:cNvPr id="0" name=""/>
        <dsp:cNvSpPr/>
      </dsp:nvSpPr>
      <dsp:spPr>
        <a:xfrm>
          <a:off x="5038660" y="28389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21978"/>
            <a:satOff val="-1840"/>
            <a:lumOff val="5122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/>
        </a:p>
      </dsp:txBody>
      <dsp:txXfrm>
        <a:off x="5038660" y="363763"/>
        <a:ext cx="238974" cy="239618"/>
      </dsp:txXfrm>
    </dsp:sp>
    <dsp:sp modelId="{A3DE00B5-2091-4CBF-9B50-7070A5478A6D}">
      <dsp:nvSpPr>
        <dsp:cNvPr id="0" name=""/>
        <dsp:cNvSpPr/>
      </dsp:nvSpPr>
      <dsp:spPr>
        <a:xfrm>
          <a:off x="5541086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08765"/>
            <a:satOff val="-3279"/>
            <a:lumOff val="948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製圖與視圖</a:t>
          </a:r>
          <a:endParaRPr lang="zh-TW" altLang="en-US" sz="1600" b="1" kern="1200" dirty="0"/>
        </a:p>
      </dsp:txBody>
      <dsp:txXfrm>
        <a:off x="5569385" y="28770"/>
        <a:ext cx="1553741" cy="909605"/>
      </dsp:txXfrm>
    </dsp:sp>
    <dsp:sp modelId="{B6809773-4D16-4246-B759-5FE1CD639326}">
      <dsp:nvSpPr>
        <dsp:cNvPr id="0" name=""/>
        <dsp:cNvSpPr/>
      </dsp:nvSpPr>
      <dsp:spPr>
        <a:xfrm rot="5400000">
          <a:off x="6175560" y="1079398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43957"/>
            <a:satOff val="-3679"/>
            <a:lumOff val="10245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/>
        </a:p>
      </dsp:txBody>
      <dsp:txXfrm rot="-5400000">
        <a:off x="6226447" y="1108385"/>
        <a:ext cx="239618" cy="238974"/>
      </dsp:txXfrm>
    </dsp:sp>
    <dsp:sp modelId="{70215B7C-0171-4EEF-A1BD-7D031655C47E}">
      <dsp:nvSpPr>
        <dsp:cNvPr id="0" name=""/>
        <dsp:cNvSpPr/>
      </dsp:nvSpPr>
      <dsp:spPr>
        <a:xfrm>
          <a:off x="5541086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313147"/>
            <a:satOff val="-4919"/>
            <a:lumOff val="142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電腦繪圖</a:t>
          </a:r>
          <a:r>
            <a:rPr lang="en-US" altLang="zh-TW" sz="1600" b="1" kern="1200" dirty="0" smtClean="0"/>
            <a:t/>
          </a:r>
          <a:br>
            <a:rPr lang="en-US" altLang="zh-TW" sz="1600" b="1" kern="1200" dirty="0" smtClean="0"/>
          </a:br>
          <a:r>
            <a:rPr lang="zh-TW" altLang="en-US" sz="1600" b="1" kern="1200" dirty="0" smtClean="0"/>
            <a:t>設計</a:t>
          </a:r>
          <a:endParaRPr lang="zh-TW" altLang="en-US" sz="1600" b="1" kern="1200" dirty="0"/>
        </a:p>
      </dsp:txBody>
      <dsp:txXfrm>
        <a:off x="5569385" y="1639109"/>
        <a:ext cx="1553741" cy="909605"/>
      </dsp:txXfrm>
    </dsp:sp>
    <dsp:sp modelId="{4427A660-AC3F-41CE-891A-936A10E23A4E}">
      <dsp:nvSpPr>
        <dsp:cNvPr id="0" name=""/>
        <dsp:cNvSpPr/>
      </dsp:nvSpPr>
      <dsp:spPr>
        <a:xfrm rot="10800000">
          <a:off x="5057984" y="189423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/>
        </a:p>
      </dsp:txBody>
      <dsp:txXfrm rot="10800000">
        <a:off x="5160401" y="1974103"/>
        <a:ext cx="238974" cy="239618"/>
      </dsp:txXfrm>
    </dsp:sp>
    <dsp:sp modelId="{E8CF3009-62EF-4989-8C0E-A99FCC3F24F4}">
      <dsp:nvSpPr>
        <dsp:cNvPr id="0" name=""/>
        <dsp:cNvSpPr/>
      </dsp:nvSpPr>
      <dsp:spPr>
        <a:xfrm>
          <a:off x="3286611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17529"/>
            <a:satOff val="-6558"/>
            <a:lumOff val="1897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依據設計圖</a:t>
          </a:r>
          <a:r>
            <a:rPr lang="en-US" altLang="zh-TW" sz="1600" b="1" kern="1200" dirty="0" smtClean="0"/>
            <a:t/>
          </a:r>
          <a:br>
            <a:rPr lang="en-US" altLang="zh-TW" sz="1600" b="1" kern="1200" dirty="0" smtClean="0"/>
          </a:br>
          <a:r>
            <a:rPr lang="zh-TW" altLang="en-US" sz="1600" b="1" kern="1200" dirty="0" smtClean="0"/>
            <a:t>實際繪製</a:t>
          </a:r>
          <a:endParaRPr lang="zh-TW" altLang="en-US" sz="1600" b="1" kern="1200" dirty="0"/>
        </a:p>
      </dsp:txBody>
      <dsp:txXfrm>
        <a:off x="3314910" y="1639109"/>
        <a:ext cx="1553741" cy="909605"/>
      </dsp:txXfrm>
    </dsp:sp>
    <dsp:sp modelId="{F4F02D6E-D29B-4C6A-92AC-06C99F951570}">
      <dsp:nvSpPr>
        <dsp:cNvPr id="0" name=""/>
        <dsp:cNvSpPr/>
      </dsp:nvSpPr>
      <dsp:spPr>
        <a:xfrm rot="10800000">
          <a:off x="2803509" y="189423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487913"/>
            <a:satOff val="-7359"/>
            <a:lumOff val="20489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/>
        </a:p>
      </dsp:txBody>
      <dsp:txXfrm rot="10800000">
        <a:off x="2905926" y="1974103"/>
        <a:ext cx="238974" cy="239618"/>
      </dsp:txXfrm>
    </dsp:sp>
    <dsp:sp modelId="{F4B81F59-66FC-42B6-8A8E-CB3BFB1A67DD}">
      <dsp:nvSpPr>
        <dsp:cNvPr id="0" name=""/>
        <dsp:cNvSpPr/>
      </dsp:nvSpPr>
      <dsp:spPr>
        <a:xfrm>
          <a:off x="1032135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21912"/>
            <a:satOff val="-8198"/>
            <a:lumOff val="2371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/>
            <a:t> </a:t>
          </a:r>
          <a:r>
            <a:rPr lang="zh-TW" altLang="en-US" sz="1600" b="1" kern="1200" dirty="0" smtClean="0"/>
            <a:t>學習線鋸機</a:t>
          </a:r>
          <a:r>
            <a:rPr lang="en-US" altLang="zh-TW" sz="1600" b="1" kern="1200" dirty="0" smtClean="0"/>
            <a:t/>
          </a:r>
          <a:br>
            <a:rPr lang="en-US" altLang="zh-TW" sz="1600" b="1" kern="1200" dirty="0" smtClean="0"/>
          </a:br>
          <a:r>
            <a:rPr lang="zh-TW" altLang="en-US" sz="1600" b="1" kern="1200" dirty="0" smtClean="0"/>
            <a:t>鑽床操作</a:t>
          </a:r>
          <a:r>
            <a:rPr lang="en-US" altLang="zh-TW" sz="1600" b="1" kern="1200" dirty="0" smtClean="0"/>
            <a:t/>
          </a:r>
          <a:br>
            <a:rPr lang="en-US" altLang="zh-TW" sz="1600" b="1" kern="1200" dirty="0" smtClean="0"/>
          </a:br>
          <a:r>
            <a:rPr lang="en-US" altLang="zh-TW" sz="1600" b="1" kern="1200" dirty="0" smtClean="0"/>
            <a:t>(</a:t>
          </a:r>
          <a:r>
            <a:rPr lang="zh-TW" altLang="en-US" sz="1600" b="1" kern="1200" dirty="0" smtClean="0"/>
            <a:t>攝影機</a:t>
          </a:r>
          <a:r>
            <a:rPr lang="en-US" altLang="zh-TW" sz="1600" b="1" kern="1200" dirty="0" smtClean="0"/>
            <a:t>live)</a:t>
          </a:r>
          <a:endParaRPr lang="zh-TW" altLang="en-US" sz="1600" b="1" kern="1200" dirty="0"/>
        </a:p>
      </dsp:txBody>
      <dsp:txXfrm>
        <a:off x="1060434" y="1639109"/>
        <a:ext cx="1553741" cy="909605"/>
      </dsp:txXfrm>
    </dsp:sp>
    <dsp:sp modelId="{ED00A80F-5557-4E1D-BF48-B698FAC59EFD}">
      <dsp:nvSpPr>
        <dsp:cNvPr id="0" name=""/>
        <dsp:cNvSpPr/>
      </dsp:nvSpPr>
      <dsp:spPr>
        <a:xfrm rot="5400000">
          <a:off x="1666609" y="2689738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609892"/>
            <a:satOff val="-9198"/>
            <a:lumOff val="25612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b="1" kern="1200"/>
        </a:p>
      </dsp:txBody>
      <dsp:txXfrm rot="-5400000">
        <a:off x="1717496" y="2718725"/>
        <a:ext cx="239618" cy="238974"/>
      </dsp:txXfrm>
    </dsp:sp>
    <dsp:sp modelId="{142051B8-B17B-41A8-A614-34C508B39AAB}">
      <dsp:nvSpPr>
        <dsp:cNvPr id="0" name=""/>
        <dsp:cNvSpPr/>
      </dsp:nvSpPr>
      <dsp:spPr>
        <a:xfrm>
          <a:off x="1032135" y="322115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626294"/>
            <a:satOff val="-9837"/>
            <a:lumOff val="2845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成品產出</a:t>
          </a:r>
          <a:endParaRPr lang="zh-TW" altLang="en-US" sz="1600" b="1" kern="1200" dirty="0"/>
        </a:p>
      </dsp:txBody>
      <dsp:txXfrm>
        <a:off x="1060434" y="3249449"/>
        <a:ext cx="1553741" cy="909605"/>
      </dsp:txXfrm>
    </dsp:sp>
    <dsp:sp modelId="{8A418FBC-0473-41E0-9F29-F07F272CB01B}">
      <dsp:nvSpPr>
        <dsp:cNvPr id="0" name=""/>
        <dsp:cNvSpPr/>
      </dsp:nvSpPr>
      <dsp:spPr>
        <a:xfrm>
          <a:off x="2784185" y="3504569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/>
        </a:p>
      </dsp:txBody>
      <dsp:txXfrm>
        <a:off x="2784185" y="3584442"/>
        <a:ext cx="238974" cy="239618"/>
      </dsp:txXfrm>
    </dsp:sp>
    <dsp:sp modelId="{CE9E1668-E7DE-4352-839F-4A70FB705EB6}">
      <dsp:nvSpPr>
        <dsp:cNvPr id="0" name=""/>
        <dsp:cNvSpPr/>
      </dsp:nvSpPr>
      <dsp:spPr>
        <a:xfrm>
          <a:off x="3286611" y="322115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榫接實際應用</a:t>
          </a:r>
          <a:r>
            <a:rPr lang="en-US" altLang="zh-TW" sz="1600" b="1" kern="1200" dirty="0" smtClean="0"/>
            <a:t/>
          </a:r>
          <a:br>
            <a:rPr lang="en-US" altLang="zh-TW" sz="1600" b="1" kern="1200" dirty="0" smtClean="0"/>
          </a:br>
          <a:r>
            <a:rPr lang="en-US" altLang="zh-TW" sz="1600" b="1" kern="1200" dirty="0" smtClean="0"/>
            <a:t>(</a:t>
          </a:r>
          <a:r>
            <a:rPr lang="zh-TW" altLang="en-US" sz="1600" b="1" kern="1200" dirty="0" smtClean="0"/>
            <a:t>課桌椅</a:t>
          </a:r>
          <a:r>
            <a:rPr lang="en-US" altLang="zh-TW" sz="1600" b="1" kern="1200" dirty="0" smtClean="0"/>
            <a:t>)</a:t>
          </a:r>
          <a:endParaRPr lang="zh-TW" altLang="en-US" sz="1600" b="1" kern="1200" dirty="0"/>
        </a:p>
      </dsp:txBody>
      <dsp:txXfrm>
        <a:off x="3314910" y="3249449"/>
        <a:ext cx="1553741" cy="9096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1032135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引起動機</a:t>
          </a:r>
          <a:r>
            <a:rPr lang="en-US" altLang="zh-TW" sz="1800" b="1" kern="1200" dirty="0" smtClean="0"/>
            <a:t/>
          </a:r>
          <a:br>
            <a:rPr lang="en-US" altLang="zh-TW" sz="1800" b="1" kern="1200" dirty="0" smtClean="0"/>
          </a:br>
          <a:r>
            <a:rPr lang="zh-TW" altLang="en-US" sz="1800" b="1" kern="1200" dirty="0" smtClean="0"/>
            <a:t>送愛到尼泊爾</a:t>
          </a:r>
          <a:endParaRPr lang="en-US" altLang="zh-TW" sz="1800" b="1" kern="1200" dirty="0" smtClean="0"/>
        </a:p>
      </dsp:txBody>
      <dsp:txXfrm>
        <a:off x="1060434" y="28770"/>
        <a:ext cx="1553741" cy="909605"/>
      </dsp:txXfrm>
    </dsp:sp>
    <dsp:sp modelId="{AA0A00E8-07D8-4440-88C3-1D391A9F5720}">
      <dsp:nvSpPr>
        <dsp:cNvPr id="0" name=""/>
        <dsp:cNvSpPr/>
      </dsp:nvSpPr>
      <dsp:spPr>
        <a:xfrm>
          <a:off x="2784185" y="28389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>
        <a:off x="2784185" y="363763"/>
        <a:ext cx="238974" cy="239618"/>
      </dsp:txXfrm>
    </dsp:sp>
    <dsp:sp modelId="{E8423B41-6038-4C28-BCA9-14FE063AC2B2}">
      <dsp:nvSpPr>
        <dsp:cNvPr id="0" name=""/>
        <dsp:cNvSpPr/>
      </dsp:nvSpPr>
      <dsp:spPr>
        <a:xfrm>
          <a:off x="3286611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21779"/>
            <a:satOff val="-1913"/>
            <a:lumOff val="553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國際教育</a:t>
          </a:r>
          <a:endParaRPr lang="zh-TW" altLang="en-US" sz="1800" b="1" kern="1200" dirty="0"/>
        </a:p>
      </dsp:txBody>
      <dsp:txXfrm>
        <a:off x="3314910" y="28770"/>
        <a:ext cx="1553741" cy="909605"/>
      </dsp:txXfrm>
    </dsp:sp>
    <dsp:sp modelId="{C02F9E14-081C-4B3E-82AB-724E9B508097}">
      <dsp:nvSpPr>
        <dsp:cNvPr id="0" name=""/>
        <dsp:cNvSpPr/>
      </dsp:nvSpPr>
      <dsp:spPr>
        <a:xfrm>
          <a:off x="5038660" y="28389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46374"/>
            <a:satOff val="-2208"/>
            <a:lumOff val="614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>
        <a:off x="5038660" y="363763"/>
        <a:ext cx="238974" cy="239618"/>
      </dsp:txXfrm>
    </dsp:sp>
    <dsp:sp modelId="{A3DE00B5-2091-4CBF-9B50-7070A5478A6D}">
      <dsp:nvSpPr>
        <dsp:cNvPr id="0" name=""/>
        <dsp:cNvSpPr/>
      </dsp:nvSpPr>
      <dsp:spPr>
        <a:xfrm>
          <a:off x="5541086" y="471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43559"/>
            <a:satOff val="-3826"/>
            <a:lumOff val="1106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拆班教學</a:t>
          </a:r>
          <a:endParaRPr lang="zh-TW" altLang="en-US" sz="1800" b="1" kern="1200" dirty="0"/>
        </a:p>
      </dsp:txBody>
      <dsp:txXfrm>
        <a:off x="5569385" y="28770"/>
        <a:ext cx="1553741" cy="909605"/>
      </dsp:txXfrm>
    </dsp:sp>
    <dsp:sp modelId="{B6809773-4D16-4246-B759-5FE1CD639326}">
      <dsp:nvSpPr>
        <dsp:cNvPr id="0" name=""/>
        <dsp:cNvSpPr/>
      </dsp:nvSpPr>
      <dsp:spPr>
        <a:xfrm rot="5400000">
          <a:off x="6175560" y="1079398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92748"/>
            <a:satOff val="-4415"/>
            <a:lumOff val="1229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-5400000">
        <a:off x="6226447" y="1108385"/>
        <a:ext cx="239618" cy="238974"/>
      </dsp:txXfrm>
    </dsp:sp>
    <dsp:sp modelId="{70215B7C-0171-4EEF-A1BD-7D031655C47E}">
      <dsp:nvSpPr>
        <dsp:cNvPr id="0" name=""/>
        <dsp:cNvSpPr/>
      </dsp:nvSpPr>
      <dsp:spPr>
        <a:xfrm>
          <a:off x="5541086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365338"/>
            <a:satOff val="-5738"/>
            <a:lumOff val="165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生產線模式</a:t>
          </a:r>
          <a:endParaRPr lang="zh-TW" altLang="en-US" sz="1800" b="1" kern="1200" dirty="0"/>
        </a:p>
      </dsp:txBody>
      <dsp:txXfrm>
        <a:off x="5569385" y="1639109"/>
        <a:ext cx="1553741" cy="909605"/>
      </dsp:txXfrm>
    </dsp:sp>
    <dsp:sp modelId="{4427A660-AC3F-41CE-891A-936A10E23A4E}">
      <dsp:nvSpPr>
        <dsp:cNvPr id="0" name=""/>
        <dsp:cNvSpPr/>
      </dsp:nvSpPr>
      <dsp:spPr>
        <a:xfrm rot="10800000">
          <a:off x="5057984" y="189423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439122"/>
            <a:satOff val="-6623"/>
            <a:lumOff val="1844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10800000">
        <a:off x="5160401" y="1974103"/>
        <a:ext cx="238974" cy="239618"/>
      </dsp:txXfrm>
    </dsp:sp>
    <dsp:sp modelId="{E8CF3009-62EF-4989-8C0E-A99FCC3F24F4}">
      <dsp:nvSpPr>
        <dsp:cNvPr id="0" name=""/>
        <dsp:cNvSpPr/>
      </dsp:nvSpPr>
      <dsp:spPr>
        <a:xfrm>
          <a:off x="3286611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87117"/>
            <a:satOff val="-7651"/>
            <a:lumOff val="2213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實際製作</a:t>
          </a:r>
          <a:endParaRPr lang="zh-TW" altLang="en-US" sz="1800" b="1" kern="1200" dirty="0"/>
        </a:p>
      </dsp:txBody>
      <dsp:txXfrm>
        <a:off x="3314910" y="1639109"/>
        <a:ext cx="1553741" cy="909605"/>
      </dsp:txXfrm>
    </dsp:sp>
    <dsp:sp modelId="{F4F02D6E-D29B-4C6A-92AC-06C99F951570}">
      <dsp:nvSpPr>
        <dsp:cNvPr id="0" name=""/>
        <dsp:cNvSpPr/>
      </dsp:nvSpPr>
      <dsp:spPr>
        <a:xfrm rot="10800000">
          <a:off x="2803509" y="1894230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85496"/>
            <a:satOff val="-8830"/>
            <a:lumOff val="2458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10800000">
        <a:off x="2905926" y="1974103"/>
        <a:ext cx="238974" cy="239618"/>
      </dsp:txXfrm>
    </dsp:sp>
    <dsp:sp modelId="{F4B81F59-66FC-42B6-8A8E-CB3BFB1A67DD}">
      <dsp:nvSpPr>
        <dsp:cNvPr id="0" name=""/>
        <dsp:cNvSpPr/>
      </dsp:nvSpPr>
      <dsp:spPr>
        <a:xfrm>
          <a:off x="1032135" y="161081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608897"/>
            <a:satOff val="-9564"/>
            <a:lumOff val="2766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外型彩繪</a:t>
          </a:r>
          <a:endParaRPr lang="zh-TW" altLang="en-US" sz="1600" b="1" kern="1200" dirty="0"/>
        </a:p>
      </dsp:txBody>
      <dsp:txXfrm>
        <a:off x="1060434" y="1639109"/>
        <a:ext cx="1553741" cy="909605"/>
      </dsp:txXfrm>
    </dsp:sp>
    <dsp:sp modelId="{ED00A80F-5557-4E1D-BF48-B698FAC59EFD}">
      <dsp:nvSpPr>
        <dsp:cNvPr id="0" name=""/>
        <dsp:cNvSpPr/>
      </dsp:nvSpPr>
      <dsp:spPr>
        <a:xfrm rot="5400000">
          <a:off x="1666609" y="2689738"/>
          <a:ext cx="341391" cy="3993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b="1" kern="1200"/>
        </a:p>
      </dsp:txBody>
      <dsp:txXfrm rot="-5400000">
        <a:off x="1717496" y="2718725"/>
        <a:ext cx="239618" cy="238974"/>
      </dsp:txXfrm>
    </dsp:sp>
    <dsp:sp modelId="{142051B8-B17B-41A8-A614-34C508B39AAB}">
      <dsp:nvSpPr>
        <dsp:cNvPr id="0" name=""/>
        <dsp:cNvSpPr/>
      </dsp:nvSpPr>
      <dsp:spPr>
        <a:xfrm>
          <a:off x="1032135" y="3221150"/>
          <a:ext cx="1610339" cy="96620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/>
            <a:t>送愛到國外</a:t>
          </a:r>
          <a:endParaRPr lang="zh-TW" altLang="en-US" sz="1800" b="1" kern="1200" dirty="0"/>
        </a:p>
      </dsp:txBody>
      <dsp:txXfrm>
        <a:off x="1060434" y="3249449"/>
        <a:ext cx="1553741" cy="9096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7192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引起動機</a:t>
          </a:r>
          <a:r>
            <a:rPr lang="en-US" altLang="zh-TW" sz="2500" b="1" kern="1200" dirty="0" smtClean="0"/>
            <a:t/>
          </a:r>
          <a:br>
            <a:rPr lang="en-US" altLang="zh-TW" sz="2500" b="1" kern="1200" dirty="0" smtClean="0"/>
          </a:br>
          <a:r>
            <a:rPr lang="zh-TW" altLang="en-US" sz="2500" b="1" kern="1200" dirty="0" smtClean="0"/>
            <a:t>手機擴音</a:t>
          </a:r>
          <a:r>
            <a:rPr lang="en-US" altLang="zh-TW" sz="2500" b="1" kern="1200" dirty="0" smtClean="0"/>
            <a:t>?</a:t>
          </a:r>
        </a:p>
      </dsp:txBody>
      <dsp:txXfrm>
        <a:off x="44971" y="411864"/>
        <a:ext cx="2074225" cy="1214312"/>
      </dsp:txXfrm>
    </dsp:sp>
    <dsp:sp modelId="{AA0A00E8-07D8-4440-88C3-1D391A9F5720}">
      <dsp:nvSpPr>
        <dsp:cNvPr id="0" name=""/>
        <dsp:cNvSpPr/>
      </dsp:nvSpPr>
      <dsp:spPr>
        <a:xfrm>
          <a:off x="2346156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>
        <a:off x="2346156" y="859076"/>
        <a:ext cx="319028" cy="319888"/>
      </dsp:txXfrm>
    </dsp:sp>
    <dsp:sp modelId="{E8423B41-6038-4C28-BCA9-14FE063AC2B2}">
      <dsp:nvSpPr>
        <dsp:cNvPr id="0" name=""/>
        <dsp:cNvSpPr/>
      </dsp:nvSpPr>
      <dsp:spPr>
        <a:xfrm>
          <a:off x="3016889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6135"/>
            <a:satOff val="-2295"/>
            <a:lumOff val="66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設計圖繪製</a:t>
          </a:r>
          <a:endParaRPr lang="zh-TW" altLang="en-US" sz="2500" b="1" kern="1200" dirty="0"/>
        </a:p>
      </dsp:txBody>
      <dsp:txXfrm>
        <a:off x="3054668" y="411864"/>
        <a:ext cx="2074225" cy="1214312"/>
      </dsp:txXfrm>
    </dsp:sp>
    <dsp:sp modelId="{C02F9E14-081C-4B3E-82AB-724E9B508097}">
      <dsp:nvSpPr>
        <dsp:cNvPr id="0" name=""/>
        <dsp:cNvSpPr/>
      </dsp:nvSpPr>
      <dsp:spPr>
        <a:xfrm>
          <a:off x="5355853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82968"/>
            <a:satOff val="-2759"/>
            <a:lumOff val="768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>
        <a:off x="5355853" y="859076"/>
        <a:ext cx="319028" cy="319888"/>
      </dsp:txXfrm>
    </dsp:sp>
    <dsp:sp modelId="{A3DE00B5-2091-4CBF-9B50-7070A5478A6D}">
      <dsp:nvSpPr>
        <dsp:cNvPr id="0" name=""/>
        <dsp:cNvSpPr/>
      </dsp:nvSpPr>
      <dsp:spPr>
        <a:xfrm>
          <a:off x="6026586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92270"/>
            <a:satOff val="-4591"/>
            <a:lumOff val="132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按圖施工</a:t>
          </a:r>
          <a:endParaRPr lang="zh-TW" altLang="en-US" sz="2500" b="1" kern="1200" dirty="0"/>
        </a:p>
      </dsp:txBody>
      <dsp:txXfrm>
        <a:off x="6064365" y="411864"/>
        <a:ext cx="2074225" cy="1214312"/>
      </dsp:txXfrm>
    </dsp:sp>
    <dsp:sp modelId="{B6809773-4D16-4246-B759-5FE1CD639326}">
      <dsp:nvSpPr>
        <dsp:cNvPr id="0" name=""/>
        <dsp:cNvSpPr/>
      </dsp:nvSpPr>
      <dsp:spPr>
        <a:xfrm rot="5400000">
          <a:off x="6873600" y="1814440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-5400000">
        <a:off x="6941533" y="1853136"/>
        <a:ext cx="319888" cy="319028"/>
      </dsp:txXfrm>
    </dsp:sp>
    <dsp:sp modelId="{70215B7C-0171-4EEF-A1BD-7D031655C47E}">
      <dsp:nvSpPr>
        <dsp:cNvPr id="0" name=""/>
        <dsp:cNvSpPr/>
      </dsp:nvSpPr>
      <dsp:spPr>
        <a:xfrm>
          <a:off x="6026586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38406"/>
            <a:satOff val="-6886"/>
            <a:lumOff val="199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組裝</a:t>
          </a:r>
          <a:endParaRPr lang="zh-TW" altLang="en-US" sz="2500" b="1" kern="1200" dirty="0"/>
        </a:p>
      </dsp:txBody>
      <dsp:txXfrm>
        <a:off x="6064365" y="2561648"/>
        <a:ext cx="2074225" cy="1214312"/>
      </dsp:txXfrm>
    </dsp:sp>
    <dsp:sp modelId="{4427A660-AC3F-41CE-891A-936A10E23A4E}">
      <dsp:nvSpPr>
        <dsp:cNvPr id="0" name=""/>
        <dsp:cNvSpPr/>
      </dsp:nvSpPr>
      <dsp:spPr>
        <a:xfrm rot="10800000">
          <a:off x="5381651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48903"/>
            <a:satOff val="-8278"/>
            <a:lumOff val="2305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10800000">
        <a:off x="5518377" y="3008860"/>
        <a:ext cx="319028" cy="319888"/>
      </dsp:txXfrm>
    </dsp:sp>
    <dsp:sp modelId="{E8CF3009-62EF-4989-8C0E-A99FCC3F24F4}">
      <dsp:nvSpPr>
        <dsp:cNvPr id="0" name=""/>
        <dsp:cNvSpPr/>
      </dsp:nvSpPr>
      <dsp:spPr>
        <a:xfrm>
          <a:off x="3016889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84541"/>
            <a:satOff val="-9182"/>
            <a:lumOff val="265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研磨測試</a:t>
          </a:r>
          <a:endParaRPr lang="zh-TW" altLang="en-US" sz="2500" b="1" kern="1200" dirty="0"/>
        </a:p>
      </dsp:txBody>
      <dsp:txXfrm>
        <a:off x="3054668" y="2561648"/>
        <a:ext cx="2074225" cy="1214312"/>
      </dsp:txXfrm>
    </dsp:sp>
    <dsp:sp modelId="{F4F02D6E-D29B-4C6A-92AC-06C99F951570}">
      <dsp:nvSpPr>
        <dsp:cNvPr id="0" name=""/>
        <dsp:cNvSpPr/>
      </dsp:nvSpPr>
      <dsp:spPr>
        <a:xfrm rot="10800000">
          <a:off x="2371954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10800000">
        <a:off x="2508680" y="3008860"/>
        <a:ext cx="319028" cy="319888"/>
      </dsp:txXfrm>
    </dsp:sp>
    <dsp:sp modelId="{F4B81F59-66FC-42B6-8A8E-CB3BFB1A67DD}">
      <dsp:nvSpPr>
        <dsp:cNvPr id="0" name=""/>
        <dsp:cNvSpPr/>
      </dsp:nvSpPr>
      <dsp:spPr>
        <a:xfrm>
          <a:off x="7192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外型彩繪</a:t>
          </a:r>
          <a:r>
            <a:rPr lang="en-US" altLang="zh-TW" sz="2400" b="1" kern="1200" dirty="0" smtClean="0"/>
            <a:t/>
          </a:r>
          <a:br>
            <a:rPr lang="en-US" altLang="zh-TW" sz="2400" b="1" kern="1200" dirty="0" smtClean="0"/>
          </a:br>
          <a:r>
            <a:rPr lang="zh-TW" altLang="en-US" sz="2400" b="1" kern="1200" dirty="0" smtClean="0"/>
            <a:t>上護木油</a:t>
          </a:r>
          <a:endParaRPr lang="zh-TW" altLang="en-US" sz="2400" b="1" kern="1200" dirty="0"/>
        </a:p>
      </dsp:txBody>
      <dsp:txXfrm>
        <a:off x="44971" y="2561648"/>
        <a:ext cx="2074225" cy="12143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7192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引起動機</a:t>
          </a:r>
          <a:r>
            <a:rPr lang="en-US" altLang="zh-TW" sz="2500" b="1" kern="1200" dirty="0" smtClean="0"/>
            <a:t/>
          </a:r>
          <a:br>
            <a:rPr lang="en-US" altLang="zh-TW" sz="2500" b="1" kern="1200" dirty="0" smtClean="0"/>
          </a:br>
          <a:r>
            <a:rPr lang="en-US" altLang="zh-TW" sz="2500" b="1" kern="1200" dirty="0" smtClean="0"/>
            <a:t>815</a:t>
          </a:r>
          <a:r>
            <a:rPr lang="zh-TW" altLang="en-US" sz="2500" b="1" kern="1200" dirty="0" smtClean="0"/>
            <a:t>停電</a:t>
          </a:r>
          <a:endParaRPr lang="en-US" altLang="zh-TW" sz="2500" b="1" kern="1200" dirty="0" smtClean="0"/>
        </a:p>
      </dsp:txBody>
      <dsp:txXfrm>
        <a:off x="44971" y="411864"/>
        <a:ext cx="2074225" cy="1214312"/>
      </dsp:txXfrm>
    </dsp:sp>
    <dsp:sp modelId="{AA0A00E8-07D8-4440-88C3-1D391A9F5720}">
      <dsp:nvSpPr>
        <dsp:cNvPr id="0" name=""/>
        <dsp:cNvSpPr/>
      </dsp:nvSpPr>
      <dsp:spPr>
        <a:xfrm>
          <a:off x="2346156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>
        <a:off x="2346156" y="859076"/>
        <a:ext cx="319028" cy="319888"/>
      </dsp:txXfrm>
    </dsp:sp>
    <dsp:sp modelId="{E8423B41-6038-4C28-BCA9-14FE063AC2B2}">
      <dsp:nvSpPr>
        <dsp:cNvPr id="0" name=""/>
        <dsp:cNvSpPr/>
      </dsp:nvSpPr>
      <dsp:spPr>
        <a:xfrm>
          <a:off x="3016889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6135"/>
            <a:satOff val="-2295"/>
            <a:lumOff val="66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生活需求</a:t>
          </a:r>
          <a:r>
            <a:rPr lang="en-US" altLang="zh-TW" sz="2500" b="1" kern="1200" dirty="0" smtClean="0"/>
            <a:t/>
          </a:r>
          <a:br>
            <a:rPr lang="en-US" altLang="zh-TW" sz="2500" b="1" kern="1200" dirty="0" smtClean="0"/>
          </a:br>
          <a:r>
            <a:rPr lang="zh-TW" altLang="en-US" sz="2500" b="1" kern="1200" dirty="0" smtClean="0"/>
            <a:t>隔宿露營</a:t>
          </a:r>
          <a:endParaRPr lang="zh-TW" altLang="en-US" sz="2500" b="1" kern="1200" dirty="0"/>
        </a:p>
      </dsp:txBody>
      <dsp:txXfrm>
        <a:off x="3054668" y="411864"/>
        <a:ext cx="2074225" cy="1214312"/>
      </dsp:txXfrm>
    </dsp:sp>
    <dsp:sp modelId="{C02F9E14-081C-4B3E-82AB-724E9B508097}">
      <dsp:nvSpPr>
        <dsp:cNvPr id="0" name=""/>
        <dsp:cNvSpPr/>
      </dsp:nvSpPr>
      <dsp:spPr>
        <a:xfrm>
          <a:off x="5355853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82968"/>
            <a:satOff val="-2759"/>
            <a:lumOff val="768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>
        <a:off x="5355853" y="859076"/>
        <a:ext cx="319028" cy="319888"/>
      </dsp:txXfrm>
    </dsp:sp>
    <dsp:sp modelId="{A3DE00B5-2091-4CBF-9B50-7070A5478A6D}">
      <dsp:nvSpPr>
        <dsp:cNvPr id="0" name=""/>
        <dsp:cNvSpPr/>
      </dsp:nvSpPr>
      <dsp:spPr>
        <a:xfrm>
          <a:off x="6026586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92270"/>
            <a:satOff val="-4591"/>
            <a:lumOff val="132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電子元件及電路認識</a:t>
          </a:r>
          <a:endParaRPr lang="zh-TW" altLang="en-US" sz="2500" b="1" kern="1200" dirty="0"/>
        </a:p>
      </dsp:txBody>
      <dsp:txXfrm>
        <a:off x="6064365" y="411864"/>
        <a:ext cx="2074225" cy="1214312"/>
      </dsp:txXfrm>
    </dsp:sp>
    <dsp:sp modelId="{B6809773-4D16-4246-B759-5FE1CD639326}">
      <dsp:nvSpPr>
        <dsp:cNvPr id="0" name=""/>
        <dsp:cNvSpPr/>
      </dsp:nvSpPr>
      <dsp:spPr>
        <a:xfrm rot="5400000">
          <a:off x="6873600" y="1814440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-5400000">
        <a:off x="6941533" y="1853136"/>
        <a:ext cx="319888" cy="319028"/>
      </dsp:txXfrm>
    </dsp:sp>
    <dsp:sp modelId="{70215B7C-0171-4EEF-A1BD-7D031655C47E}">
      <dsp:nvSpPr>
        <dsp:cNvPr id="0" name=""/>
        <dsp:cNvSpPr/>
      </dsp:nvSpPr>
      <dsp:spPr>
        <a:xfrm>
          <a:off x="6026586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38406"/>
            <a:satOff val="-6886"/>
            <a:lumOff val="199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/>
            <a:t>LED</a:t>
          </a:r>
          <a:r>
            <a:rPr lang="zh-TW" altLang="en-US" sz="1800" b="1" kern="1200" dirty="0" smtClean="0"/>
            <a:t>手電筒</a:t>
          </a:r>
          <a:r>
            <a:rPr lang="en-US" altLang="zh-TW" sz="1800" b="1" kern="1200" dirty="0" smtClean="0"/>
            <a:t/>
          </a:r>
          <a:br>
            <a:rPr lang="en-US" altLang="zh-TW" sz="1800" b="1" kern="1200" dirty="0" smtClean="0"/>
          </a:br>
          <a:r>
            <a:rPr lang="zh-TW" altLang="en-US" sz="1800" b="1" kern="1200" dirty="0" smtClean="0"/>
            <a:t>電路實驗</a:t>
          </a:r>
          <a:r>
            <a:rPr lang="en-US" altLang="zh-TW" sz="1800" b="1" kern="1200" dirty="0" smtClean="0"/>
            <a:t/>
          </a:r>
          <a:br>
            <a:rPr lang="en-US" altLang="zh-TW" sz="1800" b="1" kern="1200" dirty="0" smtClean="0"/>
          </a:br>
          <a:r>
            <a:rPr lang="en-US" altLang="zh-TW" sz="1800" b="1" kern="1200" dirty="0" smtClean="0"/>
            <a:t>(</a:t>
          </a:r>
          <a:r>
            <a:rPr lang="zh-TW" altLang="en-US" sz="1800" b="1" kern="1200" dirty="0" smtClean="0"/>
            <a:t>發電、明滅</a:t>
          </a:r>
          <a:r>
            <a:rPr lang="en-US" altLang="zh-TW" sz="1800" b="1" kern="1200" dirty="0" smtClean="0"/>
            <a:t>)</a:t>
          </a:r>
          <a:endParaRPr lang="zh-TW" altLang="en-US" sz="1800" b="1" kern="1200" dirty="0"/>
        </a:p>
      </dsp:txBody>
      <dsp:txXfrm>
        <a:off x="6064365" y="2561648"/>
        <a:ext cx="2074225" cy="1214312"/>
      </dsp:txXfrm>
    </dsp:sp>
    <dsp:sp modelId="{4427A660-AC3F-41CE-891A-936A10E23A4E}">
      <dsp:nvSpPr>
        <dsp:cNvPr id="0" name=""/>
        <dsp:cNvSpPr/>
      </dsp:nvSpPr>
      <dsp:spPr>
        <a:xfrm rot="10800000">
          <a:off x="5381651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48903"/>
            <a:satOff val="-8278"/>
            <a:lumOff val="2305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10800000">
        <a:off x="5518377" y="3008860"/>
        <a:ext cx="319028" cy="319888"/>
      </dsp:txXfrm>
    </dsp:sp>
    <dsp:sp modelId="{E8CF3009-62EF-4989-8C0E-A99FCC3F24F4}">
      <dsp:nvSpPr>
        <dsp:cNvPr id="0" name=""/>
        <dsp:cNvSpPr/>
      </dsp:nvSpPr>
      <dsp:spPr>
        <a:xfrm>
          <a:off x="3016889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84541"/>
            <a:satOff val="-9182"/>
            <a:lumOff val="265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/>
            <a:t>實際製作</a:t>
          </a:r>
          <a:endParaRPr lang="zh-TW" altLang="en-US" sz="2500" b="1" kern="1200" dirty="0"/>
        </a:p>
      </dsp:txBody>
      <dsp:txXfrm>
        <a:off x="3054668" y="2561648"/>
        <a:ext cx="2074225" cy="1214312"/>
      </dsp:txXfrm>
    </dsp:sp>
    <dsp:sp modelId="{F4F02D6E-D29B-4C6A-92AC-06C99F951570}">
      <dsp:nvSpPr>
        <dsp:cNvPr id="0" name=""/>
        <dsp:cNvSpPr/>
      </dsp:nvSpPr>
      <dsp:spPr>
        <a:xfrm rot="10800000">
          <a:off x="2371954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/>
        </a:p>
      </dsp:txBody>
      <dsp:txXfrm rot="10800000">
        <a:off x="2508680" y="3008860"/>
        <a:ext cx="319028" cy="319888"/>
      </dsp:txXfrm>
    </dsp:sp>
    <dsp:sp modelId="{F4B81F59-66FC-42B6-8A8E-CB3BFB1A67DD}">
      <dsp:nvSpPr>
        <dsp:cNvPr id="0" name=""/>
        <dsp:cNvSpPr/>
      </dsp:nvSpPr>
      <dsp:spPr>
        <a:xfrm>
          <a:off x="7192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隔宿露營使用</a:t>
          </a:r>
          <a:endParaRPr lang="zh-TW" altLang="en-US" sz="2400" b="1" kern="1200" dirty="0"/>
        </a:p>
      </dsp:txBody>
      <dsp:txXfrm>
        <a:off x="44971" y="2561648"/>
        <a:ext cx="2074225" cy="12143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1B263-404B-4C06-9C1B-01F881A67EC3}">
      <dsp:nvSpPr>
        <dsp:cNvPr id="0" name=""/>
        <dsp:cNvSpPr/>
      </dsp:nvSpPr>
      <dsp:spPr>
        <a:xfrm>
          <a:off x="7192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引起動機</a:t>
          </a:r>
          <a:r>
            <a:rPr lang="en-US" altLang="zh-TW" sz="2000" b="1" kern="1200" dirty="0" smtClean="0"/>
            <a:t/>
          </a:r>
          <a:br>
            <a:rPr lang="en-US" altLang="zh-TW" sz="2000" b="1" kern="1200" dirty="0" smtClean="0"/>
          </a:br>
          <a:r>
            <a:rPr lang="zh-TW" altLang="en-US" sz="2000" b="1" kern="1200" dirty="0" smtClean="0"/>
            <a:t>觀音海邊風力發電</a:t>
          </a:r>
          <a:endParaRPr lang="en-US" altLang="zh-TW" sz="2000" b="1" kern="1200" dirty="0" smtClean="0"/>
        </a:p>
      </dsp:txBody>
      <dsp:txXfrm>
        <a:off x="44971" y="411864"/>
        <a:ext cx="2074225" cy="1214312"/>
      </dsp:txXfrm>
    </dsp:sp>
    <dsp:sp modelId="{AA0A00E8-07D8-4440-88C3-1D391A9F5720}">
      <dsp:nvSpPr>
        <dsp:cNvPr id="0" name=""/>
        <dsp:cNvSpPr/>
      </dsp:nvSpPr>
      <dsp:spPr>
        <a:xfrm>
          <a:off x="2346156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/>
        </a:p>
      </dsp:txBody>
      <dsp:txXfrm>
        <a:off x="2346156" y="859076"/>
        <a:ext cx="319028" cy="319888"/>
      </dsp:txXfrm>
    </dsp:sp>
    <dsp:sp modelId="{E8423B41-6038-4C28-BCA9-14FE063AC2B2}">
      <dsp:nvSpPr>
        <dsp:cNvPr id="0" name=""/>
        <dsp:cNvSpPr/>
      </dsp:nvSpPr>
      <dsp:spPr>
        <a:xfrm>
          <a:off x="3016889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6135"/>
            <a:satOff val="-2295"/>
            <a:lumOff val="66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/>
            <a:t>問題出現</a:t>
          </a:r>
          <a:r>
            <a:rPr lang="en-US" altLang="zh-TW" sz="2100" b="1" kern="1200" dirty="0" smtClean="0"/>
            <a:t>?</a:t>
          </a:r>
          <a:br>
            <a:rPr lang="en-US" altLang="zh-TW" sz="2100" b="1" kern="1200" dirty="0" smtClean="0"/>
          </a:br>
          <a:r>
            <a:rPr lang="zh-TW" altLang="en-US" sz="2100" b="1" kern="1200" dirty="0" smtClean="0"/>
            <a:t>如何轉換風力</a:t>
          </a:r>
          <a:endParaRPr lang="zh-TW" altLang="en-US" sz="2100" b="1" kern="1200" dirty="0"/>
        </a:p>
      </dsp:txBody>
      <dsp:txXfrm>
        <a:off x="3054668" y="411864"/>
        <a:ext cx="2074225" cy="1214312"/>
      </dsp:txXfrm>
    </dsp:sp>
    <dsp:sp modelId="{C02F9E14-081C-4B3E-82AB-724E9B508097}">
      <dsp:nvSpPr>
        <dsp:cNvPr id="0" name=""/>
        <dsp:cNvSpPr/>
      </dsp:nvSpPr>
      <dsp:spPr>
        <a:xfrm>
          <a:off x="5355853" y="752447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82968"/>
            <a:satOff val="-2759"/>
            <a:lumOff val="768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/>
        </a:p>
      </dsp:txBody>
      <dsp:txXfrm>
        <a:off x="5355853" y="859076"/>
        <a:ext cx="319028" cy="319888"/>
      </dsp:txXfrm>
    </dsp:sp>
    <dsp:sp modelId="{A3DE00B5-2091-4CBF-9B50-7070A5478A6D}">
      <dsp:nvSpPr>
        <dsp:cNvPr id="0" name=""/>
        <dsp:cNvSpPr/>
      </dsp:nvSpPr>
      <dsp:spPr>
        <a:xfrm>
          <a:off x="6026586" y="374085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92270"/>
            <a:satOff val="-4591"/>
            <a:lumOff val="132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/>
            <a:t>風車形式介紹</a:t>
          </a:r>
          <a:r>
            <a:rPr lang="en-US" altLang="zh-TW" sz="2100" b="1" kern="1200" dirty="0" smtClean="0"/>
            <a:t/>
          </a:r>
          <a:br>
            <a:rPr lang="en-US" altLang="zh-TW" sz="2100" b="1" kern="1200" dirty="0" smtClean="0"/>
          </a:br>
          <a:r>
            <a:rPr lang="zh-TW" altLang="en-US" sz="2100" b="1" kern="1200" dirty="0" smtClean="0"/>
            <a:t>水平軸、垂直軸</a:t>
          </a:r>
          <a:endParaRPr lang="zh-TW" altLang="en-US" sz="2100" b="1" kern="1200" dirty="0"/>
        </a:p>
      </dsp:txBody>
      <dsp:txXfrm>
        <a:off x="6064365" y="411864"/>
        <a:ext cx="2074225" cy="1214312"/>
      </dsp:txXfrm>
    </dsp:sp>
    <dsp:sp modelId="{B6809773-4D16-4246-B759-5FE1CD639326}">
      <dsp:nvSpPr>
        <dsp:cNvPr id="0" name=""/>
        <dsp:cNvSpPr/>
      </dsp:nvSpPr>
      <dsp:spPr>
        <a:xfrm rot="5400000">
          <a:off x="6873600" y="1814440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365935"/>
            <a:satOff val="-5519"/>
            <a:lumOff val="1536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/>
        </a:p>
      </dsp:txBody>
      <dsp:txXfrm rot="-5400000">
        <a:off x="6941533" y="1853136"/>
        <a:ext cx="319888" cy="319028"/>
      </dsp:txXfrm>
    </dsp:sp>
    <dsp:sp modelId="{70215B7C-0171-4EEF-A1BD-7D031655C47E}">
      <dsp:nvSpPr>
        <dsp:cNvPr id="0" name=""/>
        <dsp:cNvSpPr/>
      </dsp:nvSpPr>
      <dsp:spPr>
        <a:xfrm>
          <a:off x="6026586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438406"/>
            <a:satOff val="-6886"/>
            <a:lumOff val="199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生活中素材找尋</a:t>
          </a:r>
          <a:endParaRPr lang="zh-TW" altLang="en-US" sz="2000" b="1" kern="1200" dirty="0"/>
        </a:p>
      </dsp:txBody>
      <dsp:txXfrm>
        <a:off x="6064365" y="2561648"/>
        <a:ext cx="2074225" cy="1214312"/>
      </dsp:txXfrm>
    </dsp:sp>
    <dsp:sp modelId="{4427A660-AC3F-41CE-891A-936A10E23A4E}">
      <dsp:nvSpPr>
        <dsp:cNvPr id="0" name=""/>
        <dsp:cNvSpPr/>
      </dsp:nvSpPr>
      <dsp:spPr>
        <a:xfrm rot="10800000">
          <a:off x="5381651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548903"/>
            <a:satOff val="-8278"/>
            <a:lumOff val="2305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/>
        </a:p>
      </dsp:txBody>
      <dsp:txXfrm rot="10800000">
        <a:off x="5518377" y="3008860"/>
        <a:ext cx="319028" cy="319888"/>
      </dsp:txXfrm>
    </dsp:sp>
    <dsp:sp modelId="{E8CF3009-62EF-4989-8C0E-A99FCC3F24F4}">
      <dsp:nvSpPr>
        <dsp:cNvPr id="0" name=""/>
        <dsp:cNvSpPr/>
      </dsp:nvSpPr>
      <dsp:spPr>
        <a:xfrm>
          <a:off x="3016889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84541"/>
            <a:satOff val="-9182"/>
            <a:lumOff val="265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實際製作</a:t>
          </a:r>
          <a:endParaRPr lang="zh-TW" altLang="en-US" sz="2400" b="1" kern="1200" dirty="0"/>
        </a:p>
      </dsp:txBody>
      <dsp:txXfrm>
        <a:off x="3054668" y="2561648"/>
        <a:ext cx="2074225" cy="1214312"/>
      </dsp:txXfrm>
    </dsp:sp>
    <dsp:sp modelId="{F4F02D6E-D29B-4C6A-92AC-06C99F951570}">
      <dsp:nvSpPr>
        <dsp:cNvPr id="0" name=""/>
        <dsp:cNvSpPr/>
      </dsp:nvSpPr>
      <dsp:spPr>
        <a:xfrm rot="10800000">
          <a:off x="2371954" y="2902231"/>
          <a:ext cx="455754" cy="533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731870"/>
            <a:satOff val="-11038"/>
            <a:lumOff val="3073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700" b="1" kern="1200"/>
        </a:p>
      </dsp:txBody>
      <dsp:txXfrm rot="10800000">
        <a:off x="2508680" y="3008860"/>
        <a:ext cx="319028" cy="319888"/>
      </dsp:txXfrm>
    </dsp:sp>
    <dsp:sp modelId="{F4B81F59-66FC-42B6-8A8E-CB3BFB1A67DD}">
      <dsp:nvSpPr>
        <dsp:cNvPr id="0" name=""/>
        <dsp:cNvSpPr/>
      </dsp:nvSpPr>
      <dsp:spPr>
        <a:xfrm>
          <a:off x="7192" y="2523869"/>
          <a:ext cx="2149783" cy="12898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30676"/>
            <a:satOff val="-11477"/>
            <a:lumOff val="331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風力載重測試</a:t>
          </a:r>
          <a:endParaRPr lang="zh-TW" altLang="en-US" sz="2400" b="1" kern="1200" dirty="0"/>
        </a:p>
      </dsp:txBody>
      <dsp:txXfrm>
        <a:off x="44971" y="2561648"/>
        <a:ext cx="2074225" cy="1214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zh-TW" sz="1200"/>
            </a:lvl1pPr>
          </a:lstStyle>
          <a:p>
            <a:fld id="{596203C1-616A-4651-A577-7BA09B384D13}" type="datetimeFigureOut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4" name="Rectangl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zh-TW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zh-TW" sz="1200"/>
            </a:lvl1pPr>
          </a:lstStyle>
          <a:p>
            <a:fld id="{07B8B279-4079-43B3-8013-D8D81AB870A7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925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zh-TW" smtClean="0"/>
              <a:pPr/>
              <a:t>1</a:t>
            </a:fld>
            <a:endParaRPr 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613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61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27</a:t>
            </a:fld>
            <a:endParaRPr 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710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29</a:t>
            </a:fld>
            <a:endParaRPr 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31</a:t>
            </a:fld>
            <a:endParaRPr 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34</a:t>
            </a:fld>
            <a:endParaRPr 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35</a:t>
            </a:fld>
            <a:endParaRPr 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36</a:t>
            </a:fld>
            <a:endParaRPr 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37</a:t>
            </a:fld>
            <a:endParaRPr 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自發</a:t>
            </a:r>
            <a:r>
              <a:rPr lang="en-US" altLang="zh-TW" dirty="0" smtClean="0"/>
              <a:t>-</a:t>
            </a:r>
            <a:r>
              <a:rPr lang="zh-TW" altLang="en-US" dirty="0" smtClean="0"/>
              <a:t>有意願、有動力</a:t>
            </a:r>
            <a:endParaRPr lang="en-US" altLang="zh-TW" dirty="0" smtClean="0"/>
          </a:p>
          <a:p>
            <a:r>
              <a:rPr lang="zh-TW" altLang="en-US" dirty="0" smtClean="0"/>
              <a:t>互動</a:t>
            </a:r>
            <a:r>
              <a:rPr lang="en-US" altLang="zh-TW" dirty="0" smtClean="0"/>
              <a:t>-</a:t>
            </a:r>
            <a:r>
              <a:rPr lang="zh-TW" altLang="en-US" dirty="0" smtClean="0"/>
              <a:t>有方法、有知識</a:t>
            </a:r>
            <a:endParaRPr lang="en-US" altLang="zh-TW" dirty="0" smtClean="0"/>
          </a:p>
          <a:p>
            <a:r>
              <a:rPr lang="zh-TW" altLang="en-US" dirty="0" smtClean="0"/>
              <a:t>共好</a:t>
            </a:r>
            <a:r>
              <a:rPr lang="en-US" altLang="zh-TW" dirty="0" smtClean="0"/>
              <a:t>-</a:t>
            </a:r>
            <a:r>
              <a:rPr lang="zh-TW" altLang="en-US" dirty="0" smtClean="0"/>
              <a:t>有善念、能活用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97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42</a:t>
            </a:fld>
            <a:endParaRPr 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43</a:t>
            </a:fld>
            <a:endParaRPr 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44</a:t>
            </a:fld>
            <a:endParaRPr 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45</a:t>
            </a:fld>
            <a:endParaRPr 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46</a:t>
            </a:fld>
            <a:endParaRPr 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48</a:t>
            </a:fld>
            <a:endParaRPr 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49</a:t>
            </a:fld>
            <a:endParaRPr 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50</a:t>
            </a:fld>
            <a:endParaRPr 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51</a:t>
            </a:fld>
            <a:endParaRPr 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53</a:t>
            </a:fld>
            <a:endParaRPr 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r>
              <a:rPr lang="zh-TW" altLang="en-US" dirty="0" smtClean="0"/>
              <a:t>年國教課綱內涵：</a:t>
            </a:r>
            <a:endParaRPr lang="en-US" altLang="zh-TW" dirty="0" smtClean="0"/>
          </a:p>
          <a:p>
            <a:r>
              <a:rPr lang="zh-TW" altLang="en-US" dirty="0" smtClean="0"/>
              <a:t>核心素養：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核心素養是指一個人適應現在生活及未來挑戰，所應具備的知識、能力與態度。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不再只以學科知識作為學習的唯一範疇，而是彰顯學習者的</a:t>
            </a:r>
            <a:r>
              <a:rPr lang="zh-TW" alt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主體性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，重視學習者能夠運用所學於生活情境中。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0147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54</a:t>
            </a:fld>
            <a:endParaRPr lang="zh-TW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710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56</a:t>
            </a:fld>
            <a:endParaRPr 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58</a:t>
            </a:fld>
            <a:endParaRPr 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59</a:t>
            </a:fld>
            <a:endParaRPr 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60</a:t>
            </a:fld>
            <a:endParaRPr 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61</a:t>
            </a:fld>
            <a:endParaRPr 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62</a:t>
            </a:fld>
            <a:endParaRPr 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63</a:t>
            </a:fld>
            <a:endParaRPr 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65</a:t>
            </a:fld>
            <a:endParaRPr 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十二年國教課綱中兩項重要改變</a:t>
            </a: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1.將</a:t>
            </a:r>
            <a:r>
              <a:rPr lang="en-US" sz="1200" b="0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基本能力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擴展為</a:t>
            </a:r>
            <a:r>
              <a:rPr lang="en-US" sz="1200" b="0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核心素養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概念</a:t>
            </a: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2.將</a:t>
            </a:r>
            <a:r>
              <a:rPr lang="en-US" sz="1200" b="0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能力指標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擴展為學習重點雙向細目表</a:t>
            </a: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含</a:t>
            </a:r>
            <a:r>
              <a:rPr lang="en-US" sz="1200" b="0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學習內容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與</a:t>
            </a:r>
            <a:r>
              <a:rPr lang="en-US" sz="1200" b="0" i="0" u="sng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學習表現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</a:p>
        </p:txBody>
      </p:sp>
      <p:sp>
        <p:nvSpPr>
          <p:cNvPr id="575" name="Shape 5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66</a:t>
            </a:fld>
            <a:endParaRPr lang="zh-TW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67</a:t>
            </a:fld>
            <a:endParaRPr 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68</a:t>
            </a:fld>
            <a:endParaRPr lang="zh-TW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69</a:t>
            </a:fld>
            <a:endParaRPr lang="zh-TW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70</a:t>
            </a:fld>
            <a:endParaRPr lang="zh-TW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67104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72</a:t>
            </a:fld>
            <a:endParaRPr lang="zh-TW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74</a:t>
            </a:fld>
            <a:endParaRPr lang="zh-TW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75</a:t>
            </a:fld>
            <a:endParaRPr lang="zh-TW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76</a:t>
            </a:fld>
            <a:endParaRPr 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6646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77</a:t>
            </a:fld>
            <a:endParaRPr lang="zh-TW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78</a:t>
            </a:fld>
            <a:endParaRPr lang="zh-TW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79</a:t>
            </a:fld>
            <a:endParaRPr lang="zh-TW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80</a:t>
            </a:fld>
            <a:endParaRPr lang="zh-TW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82</a:t>
            </a:fld>
            <a:endParaRPr lang="zh-TW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83</a:t>
            </a:fld>
            <a:endParaRPr lang="zh-TW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84</a:t>
            </a:fld>
            <a:endParaRPr lang="zh-TW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86</a:t>
            </a:fld>
            <a:endParaRPr lang="zh-TW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87</a:t>
            </a:fld>
            <a:endParaRPr lang="zh-TW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88</a:t>
            </a:fld>
            <a:endParaRPr 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7</a:t>
            </a:fld>
            <a:endParaRPr lang="zh-TW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89</a:t>
            </a:fld>
            <a:endParaRPr lang="zh-TW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90</a:t>
            </a:fld>
            <a:endParaRPr lang="zh-TW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91</a:t>
            </a:fld>
            <a:endParaRPr lang="zh-TW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92</a:t>
            </a:fld>
            <a:endParaRPr lang="zh-TW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93</a:t>
            </a:fld>
            <a:endParaRPr lang="zh-TW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94</a:t>
            </a:fld>
            <a:endParaRPr lang="zh-TW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95</a:t>
            </a:fld>
            <a:endParaRPr lang="zh-TW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96</a:t>
            </a:fld>
            <a:endParaRPr lang="zh-TW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97</a:t>
            </a:fld>
            <a:endParaRPr lang="zh-TW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98</a:t>
            </a:fld>
            <a:endParaRPr 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10</a:t>
            </a:fld>
            <a:endParaRPr lang="zh-TW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99</a:t>
            </a:fld>
            <a:endParaRPr lang="zh-TW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101</a:t>
            </a:fld>
            <a:endParaRPr lang="zh-TW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104</a:t>
            </a:fld>
            <a:endParaRPr 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學習表現：為非內容的向度，是指學生在</a:t>
            </a:r>
            <a:r>
              <a:rPr lang="zh-TW" altLang="en-US" b="1" dirty="0" smtClean="0"/>
              <a:t>核心素養（知識、情意、技能、能力）的具體表現</a:t>
            </a:r>
            <a:r>
              <a:rPr lang="zh-TW" altLang="en-US" dirty="0" smtClean="0"/>
              <a:t>，亦是</a:t>
            </a:r>
            <a:r>
              <a:rPr lang="zh-TW" altLang="en-US" b="1" dirty="0" smtClean="0"/>
              <a:t>教師評量</a:t>
            </a:r>
            <a:r>
              <a:rPr lang="zh-TW" altLang="en-US" dirty="0" smtClean="0"/>
              <a:t>之依據。</a:t>
            </a:r>
            <a:endParaRPr lang="en-US" altLang="zh-TW" dirty="0" smtClean="0"/>
          </a:p>
          <a:p>
            <a:r>
              <a:rPr lang="zh-TW" altLang="en-US" dirty="0" smtClean="0"/>
              <a:t>學習內容：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為生活科技之重要事實、概念、原理、原則、技能、態度與後設認知等知識</a:t>
            </a:r>
            <a:r>
              <a:rPr lang="zh-TW" alt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，為課程設計、教材發展及教科書編撰之依據。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87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altLang="zh-TW" smtClean="0"/>
              <a:pPr/>
              <a:t>23</a:t>
            </a:fld>
            <a:endParaRPr 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0045" y="6060479"/>
            <a:ext cx="8503920" cy="457200"/>
          </a:xfrm>
          <a:prstGeom prst="roundRect">
            <a:avLst>
              <a:gd name="adj" fmla="val 33334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>
            <a:outerShdw blurRad="76200" dist="50800" dir="5400000" algn="tl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5" name="Rounded Rectangle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0" name="Rounded Rectangle 9"/>
          <p:cNvSpPr/>
          <p:nvPr/>
        </p:nvSpPr>
        <p:spPr>
          <a:xfrm>
            <a:off x="418598" y="434163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2">
                  <a:shade val="48000"/>
                  <a:satMod val="150000"/>
                </a:schemeClr>
              </a:gs>
              <a:gs pos="55000">
                <a:schemeClr val="bg2">
                  <a:shade val="20000"/>
                  <a:satMod val="100000"/>
                </a:schemeClr>
              </a:gs>
              <a:gs pos="100000">
                <a:schemeClr val="bg2">
                  <a:shade val="5000"/>
                  <a:satMod val="100000"/>
                </a:schemeClr>
              </a:gs>
            </a:gsLst>
            <a:path path="circle">
              <a:fillToRect l="100000" t="400000" r="100000" b="100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ctrTitle"/>
          </p:nvPr>
        </p:nvSpPr>
        <p:spPr>
          <a:xfrm>
            <a:off x="722376" y="1855376"/>
            <a:ext cx="7772400" cy="1828800"/>
          </a:xfrm>
        </p:spPr>
        <p:txBody>
          <a:bodyPr lIns="45720" rIns="45720" bIns="45720"/>
          <a:lstStyle>
            <a:lvl1pPr algn="r" latinLnBrk="0">
              <a:defRPr lang="zh-TW"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15000" dist="13000" dir="54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20" name="Shap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 latinLnBrk="0">
              <a:spcBef>
                <a:spcPts val="0"/>
              </a:spcBef>
              <a:buNone/>
              <a:defRPr lang="zh-TW"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19" name="Shap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FA78-DE0E-433D-8CFA-D9FBF0D95DCD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8" name="Shap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11" name="Shap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502920" y="4992624"/>
            <a:ext cx="8183880" cy="105156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F9C6-20A9-45D8-B666-D95AD1AA535F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0045" y="6060479"/>
            <a:ext cx="8503920" cy="457200"/>
          </a:xfrm>
          <a:prstGeom prst="roundRect">
            <a:avLst>
              <a:gd name="adj" fmla="val 33334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>
            <a:outerShdw blurRad="76200" dist="50800" dir="5400000" algn="tl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4" name="Rounded Rectangle 13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1" name="Rounded Rectangle 10"/>
          <p:cNvSpPr/>
          <p:nvPr/>
        </p:nvSpPr>
        <p:spPr>
          <a:xfrm>
            <a:off x="418598" y="434164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2">
                  <a:shade val="48000"/>
                  <a:satMod val="150000"/>
                </a:schemeClr>
              </a:gs>
              <a:gs pos="55000">
                <a:schemeClr val="bg2">
                  <a:shade val="20000"/>
                  <a:satMod val="100000"/>
                </a:schemeClr>
              </a:gs>
              <a:gs pos="100000">
                <a:schemeClr val="bg2">
                  <a:shade val="5000"/>
                  <a:satMod val="100000"/>
                </a:schemeClr>
              </a:gs>
            </a:gsLst>
            <a:path path="circle">
              <a:fillToRect l="100000" t="350000" r="100000" b="100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 latinLnBrk="0">
              <a:buNone/>
              <a:defRPr lang="zh-TW"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468344" y="5610416"/>
            <a:ext cx="8183880" cy="420624"/>
          </a:xfrm>
        </p:spPr>
        <p:txBody>
          <a:bodyPr lIns="118872" tIns="0" anchor="t"/>
          <a:lstStyle>
            <a:lvl1pPr marR="36576" algn="l" latinLnBrk="0">
              <a:spcAft>
                <a:spcPts val="0"/>
              </a:spcAft>
              <a:buNone/>
              <a:defRPr lang="zh-TW"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B45F-50E8-4AF1-920B-265FC35EA31A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 latinLnBrk="0">
              <a:defRPr lang="zh-TW" sz="2600"/>
            </a:lvl1pPr>
            <a:lvl2pPr>
              <a:defRPr lang="zh-TW" sz="2200"/>
            </a:lvl2pPr>
            <a:lvl3pPr>
              <a:defRPr lang="zh-TW" sz="2000"/>
            </a:lvl3pPr>
            <a:lvl4pPr>
              <a:defRPr lang="zh-TW" sz="1800"/>
            </a:lvl4pPr>
            <a:lvl5pPr>
              <a:defRPr lang="zh-TW"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 latinLnBrk="0">
              <a:defRPr lang="zh-TW" sz="2600"/>
            </a:lvl1pPr>
            <a:lvl2pPr>
              <a:defRPr lang="zh-TW" sz="2200"/>
            </a:lvl2pPr>
            <a:lvl3pPr>
              <a:defRPr lang="zh-TW" sz="2000"/>
            </a:lvl3pPr>
            <a:lvl4pPr>
              <a:defRPr lang="zh-TW" sz="1800"/>
            </a:lvl4pPr>
            <a:lvl5pPr>
              <a:defRPr lang="zh-TW"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D76A-2E51-4D2B-9AFF-70F7EB3C2C68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502920" y="4990624"/>
            <a:ext cx="8183880" cy="1051560"/>
          </a:xfrm>
        </p:spPr>
        <p:txBody>
          <a:bodyPr anchor="b"/>
          <a:lstStyle>
            <a:lvl1pPr latinLnBrk="0">
              <a:defRPr lang="zh-TW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607224" y="579437"/>
            <a:ext cx="3931920" cy="639763"/>
          </a:xfrm>
        </p:spPr>
        <p:txBody>
          <a:bodyPr lIns="146304" anchor="ctr"/>
          <a:lstStyle>
            <a:lvl1pPr algn="l" latinLnBrk="0">
              <a:buNone/>
              <a:defRPr lang="zh-TW" sz="2400" b="0">
                <a:solidFill>
                  <a:srgbClr val="FFFFFF"/>
                </a:solidFill>
              </a:defRPr>
            </a:lvl1pPr>
            <a:lvl2pPr>
              <a:buNone/>
              <a:defRPr lang="zh-TW" sz="2000" b="1"/>
            </a:lvl2pPr>
            <a:lvl3pPr>
              <a:buNone/>
              <a:defRPr lang="zh-TW" sz="1800" b="1"/>
            </a:lvl3pPr>
            <a:lvl4pPr>
              <a:buNone/>
              <a:defRPr lang="zh-TW" sz="1600" b="1"/>
            </a:lvl4pPr>
            <a:lvl5pPr>
              <a:buNone/>
              <a:defRPr lang="zh-TW"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4652169" y="579437"/>
            <a:ext cx="3931920" cy="639763"/>
          </a:xfrm>
        </p:spPr>
        <p:txBody>
          <a:bodyPr lIns="137160" anchor="ctr"/>
          <a:lstStyle>
            <a:lvl1pPr algn="l" latinLnBrk="0">
              <a:buNone/>
              <a:defRPr lang="zh-TW" sz="2400" b="0">
                <a:solidFill>
                  <a:srgbClr val="FFFFFF"/>
                </a:solidFill>
              </a:defRPr>
            </a:lvl1pPr>
            <a:lvl2pPr>
              <a:buNone/>
              <a:defRPr lang="zh-TW" sz="2000" b="1"/>
            </a:lvl2pPr>
            <a:lvl3pPr>
              <a:buNone/>
              <a:defRPr lang="zh-TW" sz="1800" b="1"/>
            </a:lvl3pPr>
            <a:lvl4pPr>
              <a:buNone/>
              <a:defRPr lang="zh-TW" sz="1600" b="1"/>
            </a:lvl4pPr>
            <a:lvl5pPr>
              <a:buNone/>
              <a:defRPr lang="zh-TW"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sz="quarter" idx="3"/>
          </p:nvPr>
        </p:nvSpPr>
        <p:spPr>
          <a:xfrm>
            <a:off x="607224" y="1371600"/>
            <a:ext cx="3931920" cy="3566160"/>
          </a:xfrm>
        </p:spPr>
        <p:txBody>
          <a:bodyPr anchor="t"/>
          <a:lstStyle>
            <a:lvl1pPr algn="l" latinLnBrk="0">
              <a:defRPr lang="zh-TW" sz="2400"/>
            </a:lvl1pPr>
            <a:lvl2pPr algn="l">
              <a:defRPr lang="zh-TW" sz="2000"/>
            </a:lvl2pPr>
            <a:lvl3pPr algn="l">
              <a:defRPr lang="zh-TW" sz="1800"/>
            </a:lvl3pPr>
            <a:lvl4pPr algn="l">
              <a:defRPr lang="zh-TW" sz="1600"/>
            </a:lvl4pPr>
            <a:lvl5pPr algn="l">
              <a:defRPr lang="zh-TW"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4652169" y="1371600"/>
            <a:ext cx="3931920" cy="3566160"/>
          </a:xfrm>
        </p:spPr>
        <p:txBody>
          <a:bodyPr anchor="t"/>
          <a:lstStyle>
            <a:lvl1pPr algn="l" latinLnBrk="0">
              <a:defRPr lang="zh-TW" sz="2400"/>
            </a:lvl1pPr>
            <a:lvl2pPr algn="l">
              <a:defRPr lang="zh-TW" sz="2000"/>
            </a:lvl2pPr>
            <a:lvl3pPr algn="l">
              <a:defRPr lang="zh-TW" sz="1800"/>
            </a:lvl3pPr>
            <a:lvl4pPr algn="l">
              <a:defRPr lang="zh-TW" sz="1600"/>
            </a:lvl4pPr>
            <a:lvl5pPr algn="l">
              <a:defRPr lang="zh-TW"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85F57-6490-4460-90DC-FC5EE5C36A66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8" name="Shap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Shap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2161-9FCA-498A-A51E-7B90071250E8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0045" y="6060479"/>
            <a:ext cx="8503920" cy="457200"/>
          </a:xfrm>
          <a:prstGeom prst="roundRect">
            <a:avLst>
              <a:gd name="adj" fmla="val 33334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>
            <a:outerShdw blurRad="76200" dist="50800" dir="5400000" algn="tl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1" name="Rounded Rectangle 10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2" name="Shap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95AF-258B-4502-92DF-E211AA281B41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 latinLnBrk="0">
              <a:buNone/>
              <a:defRPr lang="zh-TW" sz="2200" b="1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5538847" y="1447800"/>
            <a:ext cx="2971800" cy="4389120"/>
          </a:xfrm>
        </p:spPr>
        <p:txBody>
          <a:bodyPr lIns="91440"/>
          <a:lstStyle>
            <a:lvl1pPr marL="18288" marR="18288" indent="0" latinLnBrk="0">
              <a:spcBef>
                <a:spcPts val="0"/>
              </a:spcBef>
              <a:buNone/>
              <a:defRPr lang="zh-TW" sz="1400">
                <a:solidFill>
                  <a:srgbClr val="FFFFFF"/>
                </a:solidFill>
              </a:defRPr>
            </a:lvl1pPr>
            <a:lvl2pPr>
              <a:buNone/>
              <a:defRPr lang="zh-TW" sz="1200"/>
            </a:lvl2pPr>
            <a:lvl3pPr>
              <a:buNone/>
              <a:defRPr lang="zh-TW" sz="1000"/>
            </a:lvl3pPr>
            <a:lvl4pPr>
              <a:buNone/>
              <a:defRPr lang="zh-TW" sz="900"/>
            </a:lvl4pPr>
            <a:lvl5pPr>
              <a:buNone/>
              <a:defRPr lang="zh-TW"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533400" y="1447800"/>
            <a:ext cx="4937760" cy="4389120"/>
          </a:xfrm>
        </p:spPr>
        <p:txBody>
          <a:bodyPr/>
          <a:lstStyle>
            <a:lvl1pPr latinLnBrk="0">
              <a:defRPr lang="zh-TW" sz="2800">
                <a:solidFill>
                  <a:srgbClr val="FFFFFF"/>
                </a:solidFill>
              </a:defRPr>
            </a:lvl1pPr>
            <a:lvl2pPr>
              <a:defRPr lang="zh-TW" sz="2600">
                <a:solidFill>
                  <a:srgbClr val="FFFFFF"/>
                </a:solidFill>
              </a:defRPr>
            </a:lvl2pPr>
            <a:lvl3pPr>
              <a:defRPr lang="zh-TW" sz="2400">
                <a:solidFill>
                  <a:srgbClr val="FFFFFF"/>
                </a:solidFill>
              </a:defRPr>
            </a:lvl3pPr>
            <a:lvl4pPr>
              <a:defRPr lang="zh-TW" sz="2000">
                <a:solidFill>
                  <a:srgbClr val="FFFFFF"/>
                </a:solidFill>
              </a:defRPr>
            </a:lvl4pPr>
            <a:lvl5pPr>
              <a:defRPr lang="zh-TW" sz="2000">
                <a:solidFill>
                  <a:srgbClr val="FFFFFF"/>
                </a:solidFill>
              </a:defRPr>
            </a:lvl5pPr>
            <a:lvl6pPr>
              <a:buNone/>
              <a:defRPr lang="zh-TW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FA21-88D5-4090-AE34-A717F3009131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0045" y="6060479"/>
            <a:ext cx="8503920" cy="457200"/>
          </a:xfrm>
          <a:prstGeom prst="roundRect">
            <a:avLst>
              <a:gd name="adj" fmla="val 33334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>
            <a:outerShdw blurRad="76200" dist="50800" dir="5400000" algn="tl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5" name="Rounded Rectangle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1" name="Rounded Rectangle 10"/>
          <p:cNvSpPr/>
          <p:nvPr/>
        </p:nvSpPr>
        <p:spPr>
          <a:xfrm>
            <a:off x="6400802" y="434164"/>
            <a:ext cx="2324605" cy="4341329"/>
          </a:xfrm>
          <a:prstGeom prst="roundRect">
            <a:avLst>
              <a:gd name="adj" fmla="val 2127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 latinLnBrk="0">
              <a:buNone/>
              <a:defRPr lang="zh-TW"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 latinLnBrk="0">
              <a:spcBef>
                <a:spcPts val="0"/>
              </a:spcBef>
              <a:buNone/>
              <a:defRPr lang="zh-TW" sz="1400"/>
            </a:lvl1pPr>
            <a:lvl2pPr>
              <a:defRPr lang="zh-TW" sz="1200"/>
            </a:lvl2pPr>
            <a:lvl3pPr>
              <a:defRPr lang="zh-TW" sz="1000"/>
            </a:lvl3pPr>
            <a:lvl4pPr>
              <a:defRPr lang="zh-TW" sz="900"/>
            </a:lvl4pPr>
            <a:lvl5pPr>
              <a:defRPr lang="zh-TW"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654AA-2757-4A51-86CD-6D20456BDD0A}" type="datetime1">
              <a:rPr lang="zh-TW" altLang="en-US"/>
              <a:pPr/>
              <a:t>2017/11/23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/>
              <a:pPr/>
              <a:t>‹#›</a:t>
            </a:fld>
            <a:endParaRPr lang="zh-TW"/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89320" cy="4343400"/>
          </a:xfrm>
          <a:prstGeom prst="rect">
            <a:avLst/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latinLnBrk="0">
              <a:buNone/>
              <a:defRPr lang="zh-TW" sz="3200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9" name="Rectangle 8"/>
          <p:cNvSpPr/>
          <p:nvPr/>
        </p:nvSpPr>
        <p:spPr>
          <a:xfrm>
            <a:off x="6411357" y="386861"/>
            <a:ext cx="36576" cy="4443984"/>
          </a:xfrm>
          <a:prstGeom prst="rect">
            <a:avLst/>
          </a:prstGeom>
          <a:solidFill>
            <a:srgbClr val="FFFFFF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" algn="l"/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0045" y="6060479"/>
            <a:ext cx="8503920" cy="457200"/>
          </a:xfrm>
          <a:prstGeom prst="roundRect">
            <a:avLst>
              <a:gd name="adj" fmla="val 33334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>
            <a:outerShdw blurRad="76200" dist="50800" dir="5400000" algn="tl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7" name="Rounded Rectangle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8500" cap="rnd" cmpd="sng" algn="ctr">
            <a:solidFill>
              <a:srgbClr val="302F2C">
                <a:tint val="100000"/>
                <a:satMod val="120000"/>
                <a:alpha val="37000"/>
              </a:srgb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9" name="Rounded Rectangle 8"/>
          <p:cNvSpPr/>
          <p:nvPr/>
        </p:nvSpPr>
        <p:spPr>
          <a:xfrm>
            <a:off x="418598" y="434163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2">
                  <a:shade val="48000"/>
                  <a:satMod val="150000"/>
                </a:schemeClr>
              </a:gs>
              <a:gs pos="55000">
                <a:schemeClr val="bg2">
                  <a:shade val="20000"/>
                  <a:satMod val="100000"/>
                </a:schemeClr>
              </a:gs>
              <a:gs pos="100000">
                <a:schemeClr val="bg2">
                  <a:shade val="5000"/>
                  <a:satMod val="100000"/>
                </a:schemeClr>
              </a:gs>
            </a:gsLst>
            <a:path path="circle">
              <a:fillToRect l="100000" t="350000" r="100000" b="100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13" name="Rectangle 12"/>
          <p:cNvSpPr>
            <a:spLocks noGrp="1"/>
          </p:cNvSpPr>
          <p:nvPr>
            <p:ph type="title"/>
          </p:nvPr>
        </p:nvSpPr>
        <p:spPr>
          <a:xfrm>
            <a:off x="502920" y="4992624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  <a:p>
            <a:pPr lvl="5"/>
            <a:r>
              <a:rPr lang="zh-TW"/>
              <a:t>第六層</a:t>
            </a:r>
          </a:p>
          <a:p>
            <a:pPr lvl="6"/>
            <a:r>
              <a:rPr lang="zh-TW"/>
              <a:t>第七層</a:t>
            </a:r>
          </a:p>
          <a:p>
            <a:pPr lvl="7"/>
            <a:r>
              <a:rPr lang="zh-TW"/>
              <a:t>第八層</a:t>
            </a:r>
          </a:p>
          <a:p>
            <a:pPr lvl="8"/>
            <a:r>
              <a:rPr lang="zh-TW"/>
              <a:t>第九層</a:t>
            </a:r>
          </a:p>
        </p:txBody>
      </p:sp>
      <p:sp>
        <p:nvSpPr>
          <p:cNvPr id="25" name="Rectangle 24"/>
          <p:cNvSpPr>
            <a:spLocks noGrp="1"/>
          </p:cNvSpPr>
          <p:nvPr>
            <p:ph type="dt" sz="half" idx="2"/>
          </p:nvPr>
        </p:nvSpPr>
        <p:spPr>
          <a:xfrm>
            <a:off x="3776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latinLnBrk="0">
              <a:defRPr lang="zh-TW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pPr algn="r"/>
            <a:fld id="{1BC102A9-C1B1-4354-89E4-F43472216A4F}" type="datetime1">
              <a:rPr lang="zh-TW" altLang="en-US"/>
              <a:pPr algn="r"/>
              <a:t>2017/11/23</a:t>
            </a:fld>
            <a:endParaRPr lang="zh-TW" sz="10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ftr" sz="quarter" idx="3"/>
          </p:nvPr>
        </p:nvSpPr>
        <p:spPr>
          <a:xfrm>
            <a:off x="6062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latinLnBrk="0">
              <a:defRPr lang="zh-TW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pPr algn="l"/>
            <a:endParaRPr lang="zh-TW" sz="10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4"/>
          </p:nvPr>
        </p:nvSpPr>
        <p:spPr>
          <a:xfrm>
            <a:off x="8348328" y="61118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latinLnBrk="0">
              <a:defRPr lang="zh-TW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E7F13AF2-DCC4-4842-96BC-1B9869901C37}" type="slidenum">
              <a:rPr lang="zh-TW" sz="100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zh-TW" sz="1000">
              <a:solidFill>
                <a:schemeClr val="bg2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lang="zh-TW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12700" dist="12700" dir="54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lang="zh-TW" sz="2800" kern="120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lang="zh-TW"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lang="zh-TW" sz="2200" kern="1200">
          <a:solidFill>
            <a:srgbClr val="FFFFFF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lang="zh-TW" sz="1900" kern="1200">
          <a:solidFill>
            <a:srgbClr val="FFFFFF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lang="zh-TW"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lang="zh-TW" sz="1700" kern="1200" baseline="0">
          <a:solidFill>
            <a:srgbClr val="FFFFFF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lang="zh-TW" sz="1500" kern="1200">
          <a:solidFill>
            <a:srgbClr val="FFFFFF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lang="zh-TW" sz="1500" kern="1200" baseline="0">
          <a:solidFill>
            <a:srgbClr val="FFFFFF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lang="zh-TW" sz="1500" kern="12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redcit@gmail.com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tail-it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Vi3Tw-CUs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&#32178;&#22336;:https:/youtu.be/SWif9nCmfO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tail-it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_sCLPbWKMk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tail-ite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tFD8-UOkIo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qbIO_mFLXE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tail-ite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notesSlide" Target="../notesSlides/notesSlide6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755576" y="1888232"/>
            <a:ext cx="7772400" cy="161277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dirty="0"/>
              <a:t>十二年</a:t>
            </a:r>
            <a:r>
              <a:rPr lang="zh-TW" altLang="en-US" sz="4800" dirty="0" smtClean="0"/>
              <a:t>國教科技領域課程導讀與</a:t>
            </a:r>
            <a:r>
              <a:rPr lang="zh-TW" altLang="en-US" sz="4800" dirty="0"/>
              <a:t>素養</a:t>
            </a:r>
            <a:r>
              <a:rPr lang="zh-TW" altLang="en-US" sz="4800" dirty="0" smtClean="0"/>
              <a:t>導向教學示例</a:t>
            </a:r>
            <a:r>
              <a:rPr lang="en-US" altLang="zh-TW" sz="4800" dirty="0" smtClean="0"/>
              <a:t>-</a:t>
            </a:r>
            <a:r>
              <a:rPr lang="zh-TW" altLang="en-US" sz="4800" dirty="0" smtClean="0"/>
              <a:t>生活科技科</a:t>
            </a:r>
            <a:endParaRPr lang="zh-TW" sz="480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4005064"/>
            <a:ext cx="7954080" cy="2376264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 smtClean="0"/>
              <a:t>陳韋邑</a:t>
            </a:r>
            <a:r>
              <a:rPr lang="en-US" altLang="zh-TW" sz="3600" b="1" dirty="0" smtClean="0"/>
              <a:t>(Chen Wei-Yi)</a:t>
            </a:r>
            <a:r>
              <a:rPr lang="zh-TW" altLang="en-US" sz="3600" b="1" dirty="0" smtClean="0"/>
              <a:t>老師</a:t>
            </a:r>
            <a:endParaRPr lang="en-US" altLang="zh-TW" sz="3600" b="1" dirty="0" smtClean="0"/>
          </a:p>
          <a:p>
            <a:pPr algn="ctr"/>
            <a:r>
              <a:rPr lang="en-US" altLang="zh-TW" sz="2400" b="1" dirty="0" err="1" smtClean="0">
                <a:hlinkClick r:id="rId3"/>
              </a:rPr>
              <a:t>fredcit@gmail.com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zh-TW" altLang="en-US" sz="2400" b="1" dirty="0" smtClean="0"/>
              <a:t>中央輔導團科技領域生活科技科輔導員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桃園市立建國國中 生活科技教師 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桃園市自造教育示範中心主任</a:t>
            </a:r>
            <a:endParaRPr lang="en-US" altLang="zh-TW" sz="2400" b="1" dirty="0" smtClean="0"/>
          </a:p>
        </p:txBody>
      </p:sp>
      <p:pic>
        <p:nvPicPr>
          <p:cNvPr id="1026" name="Picture 2" descr="C:\Users\s14\Desktop\生活科技課程分享\Led手電筒\ckjhs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48681"/>
            <a:ext cx="1728192" cy="1296401"/>
          </a:xfrm>
          <a:prstGeom prst="roundRect">
            <a:avLst>
              <a:gd name="adj" fmla="val 1047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s14\Desktop\生活科技課程分享\風力起重機\ckjhs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102" y="548680"/>
            <a:ext cx="1727659" cy="1296000"/>
          </a:xfrm>
          <a:prstGeom prst="roundRect">
            <a:avLst>
              <a:gd name="adj" fmla="val 921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s14\Desktop\生活科技課程分享\水晶膠\ckjhs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0085" y="548680"/>
            <a:ext cx="1727809" cy="1296000"/>
          </a:xfrm>
          <a:prstGeom prst="roundRect">
            <a:avLst>
              <a:gd name="adj" fmla="val 806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516216" y="548680"/>
            <a:ext cx="1728000" cy="1296000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生活科技課程規劃理念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11121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2800" b="1" dirty="0" smtClean="0"/>
              <a:t>國民小學</a:t>
            </a:r>
            <a:r>
              <a:rPr lang="en-US" altLang="zh-TW" sz="2800" b="1" dirty="0" smtClean="0"/>
              <a:t> </a:t>
            </a:r>
            <a:r>
              <a:rPr lang="en-US" altLang="zh-TW" sz="2800" b="1" dirty="0" smtClean="0">
                <a:sym typeface="Wingdings" panose="05000000000000000000" pitchFamily="2" charset="2"/>
              </a:rPr>
              <a:t> </a:t>
            </a:r>
            <a:r>
              <a:rPr lang="zh-TW" altLang="en-US" sz="2800" b="1" dirty="0" smtClean="0">
                <a:sym typeface="Wingdings" panose="05000000000000000000" pitchFamily="2" charset="2"/>
              </a:rPr>
              <a:t>國民中學 </a:t>
            </a:r>
            <a:r>
              <a:rPr lang="en-US" altLang="zh-TW" sz="2800" b="1" dirty="0" smtClean="0">
                <a:sym typeface="Wingdings" panose="05000000000000000000" pitchFamily="2" charset="2"/>
              </a:rPr>
              <a:t> </a:t>
            </a:r>
            <a:r>
              <a:rPr lang="zh-TW" altLang="en-US" sz="2800" b="1" dirty="0" smtClean="0">
                <a:sym typeface="Wingdings" panose="05000000000000000000" pitchFamily="2" charset="2"/>
              </a:rPr>
              <a:t>高級中等學校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81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95536" y="764704"/>
            <a:ext cx="8280920" cy="4824536"/>
            <a:chOff x="539552" y="476672"/>
            <a:chExt cx="8280920" cy="4824536"/>
          </a:xfrm>
        </p:grpSpPr>
        <p:sp>
          <p:nvSpPr>
            <p:cNvPr id="8" name="圓角矩形 7"/>
            <p:cNvSpPr/>
            <p:nvPr/>
          </p:nvSpPr>
          <p:spPr>
            <a:xfrm>
              <a:off x="569816" y="476672"/>
              <a:ext cx="8250656" cy="4824536"/>
            </a:xfrm>
            <a:prstGeom prst="roundRect">
              <a:avLst>
                <a:gd name="adj" fmla="val 42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787438" y="4149080"/>
              <a:ext cx="7961026" cy="864096"/>
            </a:xfrm>
            <a:prstGeom prst="striped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843808" y="4345940"/>
              <a:ext cx="5328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/>
                <a:t>主軸：創意設計與製作</a:t>
              </a:r>
              <a:endParaRPr lang="zh-TW" altLang="en-US" sz="2800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39552" y="692696"/>
              <a:ext cx="5328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/>
                <a:t>生活情境出發</a:t>
              </a:r>
              <a:endParaRPr lang="zh-TW" altLang="en-US" sz="3600" b="1" dirty="0"/>
            </a:p>
          </p:txBody>
        </p:sp>
      </p:grp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712694"/>
              </p:ext>
            </p:extLst>
          </p:nvPr>
        </p:nvGraphicFramePr>
        <p:xfrm>
          <a:off x="827584" y="908721"/>
          <a:ext cx="7560840" cy="3755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5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26A37F-6F2E-4C69-8654-29A9757A2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B43353-DEA5-460B-8DD6-58695E32A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49F4BB-D6DE-4A56-B458-E7CD869D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64CD66-23AA-4D1C-99E1-DF215BDB9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3D2879-C664-46A8-8E93-C72180C7A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BBEBE8-A7AB-4C9D-9BC2-318B2C0C6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7B6962-917F-4ED2-ADF8-68A4B6513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B31F37-549C-4BB7-AB62-B4AB05D06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生活科技課程教學經驗</a:t>
            </a:r>
            <a:endParaRPr lang="zh-TW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2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個人生活科技</a:t>
            </a:r>
            <a:r>
              <a:rPr lang="zh-TW" altLang="en-US" dirty="0"/>
              <a:t>教學</a:t>
            </a:r>
            <a:r>
              <a:rPr lang="zh-TW" altLang="en-US" dirty="0" smtClean="0"/>
              <a:t>實施歷程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917237"/>
              </p:ext>
            </p:extLst>
          </p:nvPr>
        </p:nvGraphicFramePr>
        <p:xfrm>
          <a:off x="683568" y="908721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向右箭號 6"/>
          <p:cNvSpPr/>
          <p:nvPr/>
        </p:nvSpPr>
        <p:spPr>
          <a:xfrm>
            <a:off x="5580112" y="2708920"/>
            <a:ext cx="576064" cy="2160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5580112" y="3861048"/>
            <a:ext cx="576064" cy="2160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5580112" y="1556792"/>
            <a:ext cx="576064" cy="2160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228184" y="3501008"/>
            <a:ext cx="2304256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模仿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工具使用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跟著步驟完成作品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228184" y="2494638"/>
            <a:ext cx="230425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思考、設計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改良並完成作品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228184" y="1196752"/>
            <a:ext cx="2304256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有自己想法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熟練工具解決問題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想而做的歷程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2C6EB1-2DF0-42E6-8C84-538F952A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DE6CFF-C16D-43A2-9BFA-1223698F2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40507D-D490-45DC-A6AE-E9907EB5D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436DE9-5A3F-42DC-9628-AD3E44EE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個人慣用的教學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4286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課前準備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教學</a:t>
            </a:r>
            <a:r>
              <a:rPr lang="en-US" altLang="zh-TW" dirty="0" smtClean="0"/>
              <a:t>idea-</a:t>
            </a:r>
            <a:r>
              <a:rPr lang="en-US" altLang="zh-TW" dirty="0" err="1" smtClean="0"/>
              <a:t>youtube</a:t>
            </a:r>
            <a:r>
              <a:rPr lang="zh-TW" altLang="en-US" dirty="0" smtClean="0"/>
              <a:t>影片、同好等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材料準備</a:t>
            </a:r>
            <a:r>
              <a:rPr lang="en-US" altLang="zh-TW" dirty="0" smtClean="0"/>
              <a:t>-</a:t>
            </a:r>
            <a:r>
              <a:rPr lang="zh-TW" altLang="en-US" dirty="0" smtClean="0"/>
              <a:t>備料、工具準備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製作分解教學圖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自行製作範本</a:t>
            </a:r>
            <a:endParaRPr lang="en-US" altLang="zh-TW" dirty="0" smtClean="0"/>
          </a:p>
          <a:p>
            <a:r>
              <a:rPr lang="zh-TW" altLang="en-US" dirty="0" smtClean="0"/>
              <a:t>實際操作課程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操作示範</a:t>
            </a:r>
            <a:r>
              <a:rPr lang="en-US" altLang="zh-TW" dirty="0" smtClean="0"/>
              <a:t>-</a:t>
            </a:r>
            <a:r>
              <a:rPr lang="zh-TW" altLang="en-US" dirty="0" smtClean="0"/>
              <a:t>工具及機器正確使用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師徒制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學生彼此交流、學習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訓練學生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主動</a:t>
            </a:r>
            <a:r>
              <a:rPr lang="zh-TW" altLang="en-US" dirty="0" smtClean="0"/>
              <a:t>觀察、模仿並主動提問</a:t>
            </a:r>
          </a:p>
          <a:p>
            <a:r>
              <a:rPr lang="zh-TW" altLang="en-US" dirty="0" smtClean="0"/>
              <a:t>教師扮演角色</a:t>
            </a:r>
            <a:endParaRPr lang="en-US" altLang="zh-TW" dirty="0" smtClean="0"/>
          </a:p>
          <a:p>
            <a:pPr lvl="1"/>
            <a:r>
              <a:rPr lang="zh-TW" altLang="en-US" b="1" dirty="0" smtClean="0">
                <a:solidFill>
                  <a:srgbClr val="FF0000"/>
                </a:solidFill>
              </a:rPr>
              <a:t>引導思考</a:t>
            </a:r>
            <a:r>
              <a:rPr lang="zh-TW" altLang="en-US" dirty="0" smtClean="0"/>
              <a:t>、不主動告知答案、觀察學生，適時介入。</a:t>
            </a:r>
            <a:endParaRPr lang="en-US" altLang="zh-TW" dirty="0" smtClean="0"/>
          </a:p>
          <a:p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848872" cy="302433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我不厲害，只是正常授課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我有</a:t>
            </a:r>
            <a:r>
              <a:rPr lang="zh-TW" altLang="en-US" sz="6000" dirty="0" smtClean="0">
                <a:solidFill>
                  <a:srgbClr val="FF0000"/>
                </a:solidFill>
              </a:rPr>
              <a:t>熱情，</a:t>
            </a:r>
            <a:r>
              <a:rPr lang="zh-TW" altLang="en-US" dirty="0" smtClean="0"/>
              <a:t>想感染給各位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為生活科技一起</a:t>
            </a:r>
            <a:r>
              <a:rPr lang="zh-TW" altLang="en-US" dirty="0" smtClean="0"/>
              <a:t>努力</a:t>
            </a:r>
            <a:r>
              <a:rPr lang="en-US" altLang="zh-TW" dirty="0" smtClean="0"/>
              <a:t>!!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1976216"/>
          </a:xfrm>
        </p:spPr>
        <p:txBody>
          <a:bodyPr>
            <a:normAutofit/>
          </a:bodyPr>
          <a:lstStyle/>
          <a:p>
            <a:pPr algn="ctr"/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桃園市建國國中 生活科技教師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陳韋邑老師</a:t>
            </a:r>
            <a:endParaRPr lang="en-US" altLang="zh-TW" sz="2400" b="1" dirty="0" smtClean="0"/>
          </a:p>
          <a:p>
            <a:pPr algn="ctr"/>
            <a:r>
              <a:rPr lang="zh-TW" altLang="en-US" sz="4300" b="1" dirty="0" smtClean="0"/>
              <a:t>謝謝指教</a:t>
            </a:r>
            <a:r>
              <a:rPr lang="en-US" altLang="zh-TW" sz="4300" b="1" dirty="0" smtClean="0"/>
              <a:t>!!</a:t>
            </a:r>
            <a:endParaRPr lang="zh-TW" sz="4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生活科技課程規劃理念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130896"/>
          </a:xfrm>
        </p:spPr>
        <p:txBody>
          <a:bodyPr>
            <a:normAutofit/>
          </a:bodyPr>
          <a:lstStyle/>
          <a:p>
            <a:pPr marL="347472" lvl="1" indent="0">
              <a:buNone/>
            </a:pPr>
            <a:endParaRPr lang="en-US" altLang="zh-TW" dirty="0" smtClean="0"/>
          </a:p>
          <a:p>
            <a:pPr lvl="1">
              <a:buNone/>
            </a:pP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8" y="764704"/>
            <a:ext cx="8829911" cy="4392488"/>
          </a:xfrm>
          <a:prstGeom prst="roundRect">
            <a:avLst>
              <a:gd name="adj" fmla="val 47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生活科技科學習表現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245054"/>
              </p:ext>
            </p:extLst>
          </p:nvPr>
        </p:nvGraphicFramePr>
        <p:xfrm>
          <a:off x="503238" y="530225"/>
          <a:ext cx="8183562" cy="462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77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生活科技科學習表現</a:t>
            </a:r>
            <a:r>
              <a:rPr lang="en-US" altLang="zh-TW" dirty="0" smtClean="0"/>
              <a:t>-</a:t>
            </a:r>
            <a:r>
              <a:rPr lang="zh-TW" altLang="en-US" dirty="0" smtClean="0"/>
              <a:t>國中階段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24925" cy="4524375"/>
          </a:xfrm>
          <a:prstGeom prst="roundRect">
            <a:avLst>
              <a:gd name="adj" fmla="val 37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3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生活科技科學習表現</a:t>
            </a:r>
            <a:r>
              <a:rPr lang="en-US" altLang="zh-TW" dirty="0" smtClean="0"/>
              <a:t>-</a:t>
            </a:r>
            <a:r>
              <a:rPr lang="zh-TW" altLang="en-US" dirty="0" smtClean="0"/>
              <a:t>高中階段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29675" cy="4648200"/>
          </a:xfrm>
          <a:prstGeom prst="roundRect">
            <a:avLst>
              <a:gd name="adj" fmla="val 38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1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生活科技課程</a:t>
            </a:r>
            <a:r>
              <a:rPr lang="zh-TW" altLang="en-US" dirty="0" smtClean="0"/>
              <a:t>學習內容</a:t>
            </a:r>
            <a:endParaRPr lang="zh-TW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077304"/>
              </p:ext>
            </p:extLst>
          </p:nvPr>
        </p:nvGraphicFramePr>
        <p:xfrm>
          <a:off x="-252536" y="332656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生活科技課程</a:t>
            </a:r>
            <a:r>
              <a:rPr lang="zh-TW" altLang="en-US" dirty="0" smtClean="0"/>
              <a:t>學習內容</a:t>
            </a:r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788857"/>
              </p:ext>
            </p:extLst>
          </p:nvPr>
        </p:nvGraphicFramePr>
        <p:xfrm>
          <a:off x="467544" y="1772816"/>
          <a:ext cx="8496945" cy="26027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2315"/>
                <a:gridCol w="2832315"/>
                <a:gridCol w="2832315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七年級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八年級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九年級</a:t>
                      </a:r>
                      <a:endParaRPr lang="zh-TW" altLang="en-US" sz="3200" dirty="0"/>
                    </a:p>
                  </a:txBody>
                  <a:tcPr anchor="ctr"/>
                </a:tc>
              </a:tr>
              <a:tr h="202358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科技的起源與演進</a:t>
                      </a:r>
                      <a:r>
                        <a:rPr lang="zh-TW" alt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科技的系統 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科技與科學的關係</a:t>
                      </a:r>
                      <a:r>
                        <a:rPr lang="zh-TW" alt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科技與工程的關係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6" name="群組 5"/>
          <p:cNvGrpSpPr/>
          <p:nvPr/>
        </p:nvGrpSpPr>
        <p:grpSpPr>
          <a:xfrm>
            <a:off x="4360979" y="548680"/>
            <a:ext cx="2443269" cy="1105051"/>
            <a:chOff x="5569925" y="672"/>
            <a:chExt cx="2443269" cy="1105051"/>
          </a:xfrm>
        </p:grpSpPr>
        <p:sp>
          <p:nvSpPr>
            <p:cNvPr id="9" name="矩形 8"/>
            <p:cNvSpPr/>
            <p:nvPr/>
          </p:nvSpPr>
          <p:spPr>
            <a:xfrm>
              <a:off x="5569925" y="672"/>
              <a:ext cx="2443269" cy="110505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69925" y="672"/>
              <a:ext cx="2443269" cy="1105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400" b="1" kern="1200" dirty="0" smtClean="0"/>
                <a:t>科技的本質</a:t>
              </a:r>
              <a:endParaRPr lang="zh-TW" altLang="en-US" sz="3400" b="1" kern="1200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3157478" y="548680"/>
            <a:ext cx="1094001" cy="110505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000" r="-6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69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生活科技課程</a:t>
            </a:r>
            <a:r>
              <a:rPr lang="zh-TW" altLang="en-US" dirty="0" smtClean="0"/>
              <a:t>學習內容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4360979" y="548678"/>
            <a:ext cx="2443269" cy="1105051"/>
            <a:chOff x="1820490" y="1288057"/>
            <a:chExt cx="2443269" cy="1105051"/>
          </a:xfrm>
        </p:grpSpPr>
        <p:sp>
          <p:nvSpPr>
            <p:cNvPr id="9" name="矩形 8"/>
            <p:cNvSpPr/>
            <p:nvPr/>
          </p:nvSpPr>
          <p:spPr>
            <a:xfrm>
              <a:off x="1820490" y="1288057"/>
              <a:ext cx="2443269" cy="110505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shade val="50000"/>
                <a:hueOff val="-403212"/>
                <a:satOff val="-7151"/>
                <a:lumOff val="240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1820490" y="1288057"/>
              <a:ext cx="2443269" cy="1105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400" b="1" kern="1200" dirty="0" smtClean="0">
                  <a:effectLst/>
                </a:rPr>
                <a:t>設計與製作</a:t>
              </a:r>
              <a:endParaRPr lang="zh-TW" altLang="en-US" sz="3400" b="1" kern="1200" dirty="0">
                <a:effectLst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159955" y="548677"/>
            <a:ext cx="1094001" cy="110505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50000"/>
              <a:hueOff val="-403212"/>
              <a:satOff val="-7151"/>
              <a:lumOff val="24042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634324"/>
              </p:ext>
            </p:extLst>
          </p:nvPr>
        </p:nvGraphicFramePr>
        <p:xfrm>
          <a:off x="467544" y="1772816"/>
          <a:ext cx="8496945" cy="26027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2315"/>
                <a:gridCol w="2832315"/>
                <a:gridCol w="2832315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七年級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八年級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九年級</a:t>
                      </a:r>
                      <a:endParaRPr lang="zh-TW" altLang="en-US" sz="3200" dirty="0"/>
                    </a:p>
                  </a:txBody>
                  <a:tcPr anchor="ctr"/>
                </a:tc>
              </a:tr>
              <a:tr h="202358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創意思考的方法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設計圖的繪製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手工具的操作與使用</a:t>
                      </a:r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設計的流程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材料的選用與加工處理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常用的機具操作與使用</a:t>
                      </a:r>
                      <a:endParaRPr lang="zh-TW" alt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產品的設計與發展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4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生活科技課程</a:t>
            </a:r>
            <a:r>
              <a:rPr lang="zh-TW" altLang="en-US" dirty="0" smtClean="0"/>
              <a:t>學習內容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4360979" y="548680"/>
            <a:ext cx="2443269" cy="1105051"/>
            <a:chOff x="5569925" y="2575442"/>
            <a:chExt cx="2443269" cy="1105051"/>
          </a:xfrm>
        </p:grpSpPr>
        <p:sp>
          <p:nvSpPr>
            <p:cNvPr id="9" name="矩形 8"/>
            <p:cNvSpPr/>
            <p:nvPr/>
          </p:nvSpPr>
          <p:spPr>
            <a:xfrm>
              <a:off x="5569925" y="2575442"/>
              <a:ext cx="2443269" cy="110505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shade val="50000"/>
                <a:hueOff val="-806425"/>
                <a:satOff val="-14301"/>
                <a:lumOff val="4808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69925" y="2575442"/>
              <a:ext cx="2443269" cy="1105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400" b="1" kern="1200" dirty="0" smtClean="0"/>
                <a:t>科技的應用</a:t>
              </a:r>
              <a:endParaRPr lang="zh-TW" altLang="en-US" sz="3400" b="1" kern="1200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3157544" y="548680"/>
            <a:ext cx="1094001" cy="110505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50000"/>
              <a:hueOff val="-806425"/>
              <a:satOff val="-14301"/>
              <a:lumOff val="48085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44635"/>
              </p:ext>
            </p:extLst>
          </p:nvPr>
        </p:nvGraphicFramePr>
        <p:xfrm>
          <a:off x="467544" y="1772816"/>
          <a:ext cx="8496945" cy="26027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2315"/>
                <a:gridCol w="2832315"/>
                <a:gridCol w="2832315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七年級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八年級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九年級</a:t>
                      </a:r>
                      <a:endParaRPr lang="zh-TW" altLang="en-US" sz="3200" dirty="0"/>
                    </a:p>
                  </a:txBody>
                  <a:tcPr anchor="ctr"/>
                </a:tc>
              </a:tr>
              <a:tr h="202358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日常科技產品的選用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機構與結構的應用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科技產品的保養與維護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能源與動力的應用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電與控制的應用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科技的應用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4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生活科技課程</a:t>
            </a:r>
            <a:r>
              <a:rPr lang="zh-TW" altLang="en-US" dirty="0" smtClean="0"/>
              <a:t>學習內容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360979" y="548680"/>
            <a:ext cx="2443269" cy="1105051"/>
            <a:chOff x="1820490" y="3862828"/>
            <a:chExt cx="2443269" cy="1105051"/>
          </a:xfrm>
        </p:grpSpPr>
        <p:sp>
          <p:nvSpPr>
            <p:cNvPr id="13" name="矩形 12"/>
            <p:cNvSpPr/>
            <p:nvPr/>
          </p:nvSpPr>
          <p:spPr>
            <a:xfrm>
              <a:off x="1820490" y="3862828"/>
              <a:ext cx="2443269" cy="110505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shade val="50000"/>
                <a:hueOff val="-403212"/>
                <a:satOff val="-7151"/>
                <a:lumOff val="240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 13"/>
            <p:cNvSpPr/>
            <p:nvPr/>
          </p:nvSpPr>
          <p:spPr>
            <a:xfrm>
              <a:off x="1820490" y="3862828"/>
              <a:ext cx="2443269" cy="1105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400" b="1" kern="1200" dirty="0" smtClean="0"/>
                <a:t>科技與社會</a:t>
              </a:r>
              <a:endParaRPr lang="zh-TW" altLang="en-US" sz="3400" b="1" kern="1200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3146079" y="548679"/>
            <a:ext cx="1094001" cy="110505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50000"/>
              <a:hueOff val="-403212"/>
              <a:satOff val="-7151"/>
              <a:lumOff val="24042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432343"/>
              </p:ext>
            </p:extLst>
          </p:nvPr>
        </p:nvGraphicFramePr>
        <p:xfrm>
          <a:off x="467544" y="1772816"/>
          <a:ext cx="8496945" cy="26027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2315"/>
                <a:gridCol w="2832315"/>
                <a:gridCol w="2832315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七年級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八年級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九年級</a:t>
                      </a:r>
                      <a:endParaRPr lang="zh-TW" altLang="en-US" sz="3200" dirty="0"/>
                    </a:p>
                  </a:txBody>
                  <a:tcPr anchor="ctr"/>
                </a:tc>
              </a:tr>
              <a:tr h="202358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科技與社會的互動關係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科技對社會與環境的影響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科技議題的探究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科技與職涯的發展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科技與工程產業的發展 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4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新課綱課程理念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總綱精神</a:t>
            </a:r>
            <a:endParaRPr lang="en-US" altLang="zh-TW" sz="6000" dirty="0" smtClean="0"/>
          </a:p>
        </p:txBody>
      </p:sp>
      <p:pic>
        <p:nvPicPr>
          <p:cNvPr id="3074" name="Picture 2" descr="「自發互動共好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80112" cy="3641051"/>
          </a:xfrm>
          <a:prstGeom prst="roundRect">
            <a:avLst>
              <a:gd name="adj" fmla="val 43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169865" y="4684493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en-US" altLang="zh-TW" sz="2000" b="1" dirty="0" err="1">
                <a:latin typeface="+mj-ea"/>
                <a:ea typeface="+mj-ea"/>
                <a:cs typeface="Times New Roman" pitchFamily="18" charset="0"/>
                <a:sym typeface="Arial" pitchFamily="34" charset="0"/>
              </a:rPr>
              <a:t>有意願</a:t>
            </a:r>
            <a:r>
              <a:rPr lang="zh-TW" altLang="en-US" sz="2000" b="1" dirty="0">
                <a:latin typeface="+mj-ea"/>
                <a:ea typeface="+mj-ea"/>
                <a:cs typeface="Times New Roman" pitchFamily="18" charset="0"/>
                <a:sym typeface="Arial" pitchFamily="34" charset="0"/>
              </a:rPr>
              <a:t>，</a:t>
            </a:r>
            <a:r>
              <a:rPr lang="en-US" altLang="zh-TW" sz="2000" b="1" dirty="0" err="1">
                <a:latin typeface="+mj-ea"/>
                <a:ea typeface="+mj-ea"/>
                <a:cs typeface="Times New Roman" pitchFamily="18" charset="0"/>
                <a:sym typeface="Arial" pitchFamily="34" charset="0"/>
              </a:rPr>
              <a:t>有動力</a:t>
            </a:r>
            <a:endParaRPr lang="en-US" altLang="zh-TW" sz="2000" b="1" dirty="0">
              <a:latin typeface="+mj-ea"/>
              <a:ea typeface="+mj-ea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83610" y="4653136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zh-TW" altLang="en-US" sz="2000" b="1" dirty="0">
                <a:latin typeface="+mj-ea"/>
                <a:ea typeface="+mj-ea"/>
                <a:cs typeface="Times New Roman" pitchFamily="18" charset="0"/>
                <a:sym typeface="Arial" pitchFamily="34" charset="0"/>
              </a:rPr>
              <a:t>有方法，有知識</a:t>
            </a:r>
          </a:p>
        </p:txBody>
      </p:sp>
      <p:sp>
        <p:nvSpPr>
          <p:cNvPr id="7" name="矩形 6"/>
          <p:cNvSpPr/>
          <p:nvPr/>
        </p:nvSpPr>
        <p:spPr>
          <a:xfrm>
            <a:off x="6156177" y="4655301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zh-TW" altLang="en-US" sz="2000" b="1" dirty="0">
                <a:latin typeface="+mj-ea"/>
                <a:ea typeface="+mj-ea"/>
                <a:cs typeface="Times New Roman" pitchFamily="18" charset="0"/>
                <a:sym typeface="Arial" pitchFamily="34" charset="0"/>
              </a:rPr>
              <a:t>有善念，能活用</a:t>
            </a:r>
          </a:p>
        </p:txBody>
      </p:sp>
    </p:spTree>
    <p:extLst>
      <p:ext uri="{BB962C8B-B14F-4D97-AF65-F5344CB8AC3E}">
        <p14:creationId xmlns:p14="http://schemas.microsoft.com/office/powerpoint/2010/main" val="40473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生活科技課程</a:t>
            </a:r>
            <a:r>
              <a:rPr lang="zh-TW" altLang="en-US" dirty="0" smtClean="0"/>
              <a:t>學習內容</a:t>
            </a:r>
            <a:endParaRPr lang="zh-TW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977119"/>
              </p:ext>
            </p:extLst>
          </p:nvPr>
        </p:nvGraphicFramePr>
        <p:xfrm>
          <a:off x="15201" y="404664"/>
          <a:ext cx="928903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右彎箭號 2"/>
          <p:cNvSpPr/>
          <p:nvPr/>
        </p:nvSpPr>
        <p:spPr>
          <a:xfrm>
            <a:off x="2627784" y="2636912"/>
            <a:ext cx="2088750" cy="1440160"/>
          </a:xfrm>
          <a:prstGeom prst="ben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右彎箭號 5"/>
          <p:cNvSpPr/>
          <p:nvPr/>
        </p:nvSpPr>
        <p:spPr>
          <a:xfrm flipV="1">
            <a:off x="2627266" y="1916832"/>
            <a:ext cx="2088750" cy="1440160"/>
          </a:xfrm>
          <a:prstGeom prst="ben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56176" y="69269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</a:rPr>
              <a:t>主軸</a:t>
            </a:r>
            <a:endParaRPr lang="zh-TW" altLang="en-US" sz="4800" b="1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115098" y="2525995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</a:rPr>
              <a:t>帶入</a:t>
            </a:r>
          </a:p>
        </p:txBody>
      </p:sp>
    </p:spTree>
    <p:extLst>
      <p:ext uri="{BB962C8B-B14F-4D97-AF65-F5344CB8AC3E}">
        <p14:creationId xmlns:p14="http://schemas.microsoft.com/office/powerpoint/2010/main" val="10148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生活科技課程學習重點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764704"/>
            <a:ext cx="8183880" cy="5130896"/>
          </a:xfrm>
        </p:spPr>
        <p:txBody>
          <a:bodyPr>
            <a:normAutofit/>
          </a:bodyPr>
          <a:lstStyle/>
          <a:p>
            <a:pPr marL="347472" lvl="1" indent="0">
              <a:buNone/>
            </a:pPr>
            <a:endParaRPr lang="en-US" altLang="zh-TW" dirty="0" smtClean="0"/>
          </a:p>
          <a:p>
            <a:pPr lvl="1">
              <a:buNone/>
            </a:pP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00558"/>
              </p:ext>
            </p:extLst>
          </p:nvPr>
        </p:nvGraphicFramePr>
        <p:xfrm>
          <a:off x="899592" y="836712"/>
          <a:ext cx="7416824" cy="4492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4092"/>
                <a:gridCol w="1870911"/>
                <a:gridCol w="3741821"/>
              </a:tblGrid>
              <a:tr h="2511136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國高中課程</a:t>
                      </a:r>
                      <a:endParaRPr lang="zh-TW" altLang="en-US" sz="3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學習表現</a:t>
                      </a:r>
                      <a:endParaRPr lang="zh-TW" altLang="en-US" sz="32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科技知識</a:t>
                      </a:r>
                      <a:r>
                        <a:rPr lang="en-US" altLang="zh-TW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科技態度</a:t>
                      </a:r>
                      <a:r>
                        <a:rPr lang="en-US" altLang="zh-TW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操作技能</a:t>
                      </a:r>
                      <a:r>
                        <a:rPr lang="en-US" altLang="zh-TW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統合能力</a:t>
                      </a:r>
                      <a:r>
                        <a:rPr lang="en-US" altLang="zh-TW" sz="3100" b="1" i="0" u="none" strike="noStrike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(c)</a:t>
                      </a:r>
                      <a:endParaRPr lang="zh-TW" altLang="en-US" sz="3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96088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學習內容</a:t>
                      </a:r>
                      <a:endParaRPr lang="zh-TW" altLang="en-US" sz="32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科技的本質</a:t>
                      </a:r>
                      <a:r>
                        <a:rPr lang="en-US" altLang="zh-TW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(N)</a:t>
                      </a:r>
                    </a:p>
                    <a:p>
                      <a:pPr algn="l"/>
                      <a:r>
                        <a:rPr lang="zh-TW" altLang="en-US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設計與製作</a:t>
                      </a:r>
                      <a:r>
                        <a:rPr lang="en-US" altLang="zh-TW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(P)</a:t>
                      </a:r>
                    </a:p>
                    <a:p>
                      <a:pPr algn="l"/>
                      <a:r>
                        <a:rPr lang="zh-TW" altLang="en-US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科技的應用</a:t>
                      </a:r>
                      <a:r>
                        <a:rPr lang="en-US" altLang="zh-TW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(A)</a:t>
                      </a:r>
                    </a:p>
                    <a:p>
                      <a:pPr algn="l"/>
                      <a:r>
                        <a:rPr lang="zh-TW" altLang="en-US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科技與社會</a:t>
                      </a:r>
                      <a:r>
                        <a:rPr lang="en-US" altLang="zh-TW" sz="31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(S)</a:t>
                      </a:r>
                      <a:endParaRPr lang="zh-TW" altLang="en-US" sz="3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8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生活科技核心素養與學習表現的連結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130896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>
              <a:buNone/>
            </a:pPr>
            <a:endParaRPr lang="zh-TW" altLang="en-US" dirty="0"/>
          </a:p>
        </p:txBody>
      </p:sp>
      <p:pic>
        <p:nvPicPr>
          <p:cNvPr id="1026" name="Picture 2" descr="https://sites.google.com/site/rsshdat/_/rsrc/1475759317396/home/%E5%81%9A%E7%94%A8%E6%83%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3"/>
            <a:ext cx="4968552" cy="4901260"/>
          </a:xfrm>
          <a:prstGeom prst="roundRect">
            <a:avLst>
              <a:gd name="adj" fmla="val 34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755576" y="692696"/>
            <a:ext cx="1733515" cy="72008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科技知識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55576" y="4437112"/>
            <a:ext cx="1733515" cy="72008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科技態度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726917" y="692696"/>
            <a:ext cx="1733515" cy="7200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操作技能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6726917" y="4437112"/>
            <a:ext cx="1733515" cy="7200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統合能力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素養導向的課程設計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11121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2800" b="1" dirty="0"/>
              <a:t>學習表現</a:t>
            </a:r>
            <a:r>
              <a:rPr lang="en-US" altLang="zh-TW" sz="2800" b="1" dirty="0"/>
              <a:t> </a:t>
            </a:r>
            <a:r>
              <a:rPr lang="en-US" altLang="zh-TW" sz="2800" b="1" dirty="0"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sym typeface="Wingdings" panose="05000000000000000000" pitchFamily="2" charset="2"/>
              </a:rPr>
              <a:t>知識、技能、態度 </a:t>
            </a:r>
            <a:r>
              <a:rPr lang="en-US" altLang="zh-TW" sz="2800" b="1" dirty="0">
                <a:sym typeface="Wingdings" panose="05000000000000000000" pitchFamily="2" charset="2"/>
              </a:rPr>
              <a:t> </a:t>
            </a:r>
            <a:r>
              <a:rPr lang="zh-TW" altLang="en-US" sz="2800" b="1" dirty="0">
                <a:sym typeface="Wingdings" panose="05000000000000000000" pitchFamily="2" charset="2"/>
              </a:rPr>
              <a:t>學習內容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172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素養導向的課程設計重點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pPr algn="ctr">
              <a:buNone/>
            </a:pPr>
            <a:endParaRPr lang="en-US" altLang="zh-TW" sz="3200" dirty="0" smtClean="0"/>
          </a:p>
          <a:p>
            <a:pPr algn="ctr">
              <a:buNone/>
            </a:pPr>
            <a:r>
              <a:rPr lang="zh-TW" altLang="en-US" sz="3200" dirty="0" smtClean="0"/>
              <a:t>以</a:t>
            </a:r>
            <a:r>
              <a:rPr lang="zh-TW" altLang="en-US" sz="4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生活情境</a:t>
            </a:r>
            <a:r>
              <a:rPr lang="zh-TW" altLang="en-US" sz="3200" dirty="0" smtClean="0"/>
              <a:t>為進行課程設計</a:t>
            </a:r>
            <a:endParaRPr lang="en-US" altLang="zh-TW" sz="3200" dirty="0" smtClean="0"/>
          </a:p>
          <a:p>
            <a:pPr algn="ctr">
              <a:buNone/>
            </a:pPr>
            <a:endParaRPr lang="en-US" altLang="zh-TW" sz="3200" dirty="0" smtClean="0"/>
          </a:p>
          <a:p>
            <a:pPr algn="ctr">
              <a:buNone/>
            </a:pPr>
            <a:r>
              <a:rPr lang="zh-TW" altLang="en-US" sz="3200" dirty="0" smtClean="0"/>
              <a:t>透過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專案式實作</a:t>
            </a:r>
            <a:r>
              <a:rPr lang="zh-TW" altLang="en-US" sz="3200" dirty="0" smtClean="0"/>
              <a:t>，培養學生</a:t>
            </a:r>
            <a:endParaRPr lang="en-US" altLang="zh-TW" sz="3200" dirty="0" smtClean="0"/>
          </a:p>
          <a:p>
            <a:pPr algn="ctr">
              <a:buNone/>
            </a:pPr>
            <a:endParaRPr lang="en-US" altLang="zh-TW" sz="3200" dirty="0" smtClean="0"/>
          </a:p>
          <a:p>
            <a:pPr algn="ctr">
              <a:buNone/>
            </a:pPr>
            <a:r>
              <a:rPr lang="zh-TW" altLang="en-US" sz="4000" b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主動學習</a:t>
            </a:r>
            <a:r>
              <a:rPr lang="zh-TW" altLang="en-US" sz="4000" dirty="0" smtClean="0"/>
              <a:t>、</a:t>
            </a:r>
            <a:r>
              <a:rPr lang="zh-TW" altLang="en-US" sz="4000" b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創意思考</a:t>
            </a:r>
            <a:r>
              <a:rPr lang="zh-TW" altLang="en-US" sz="4000" dirty="0" smtClean="0"/>
              <a:t>、</a:t>
            </a:r>
            <a:r>
              <a:rPr lang="zh-TW" altLang="en-US" sz="4000" b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解決問題</a:t>
            </a:r>
          </a:p>
        </p:txBody>
      </p:sp>
    </p:spTree>
    <p:extLst>
      <p:ext uri="{BB962C8B-B14F-4D97-AF65-F5344CB8AC3E}">
        <p14:creationId xmlns:p14="http://schemas.microsoft.com/office/powerpoint/2010/main" val="40713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5922452" y="548680"/>
            <a:ext cx="2862016" cy="4824536"/>
            <a:chOff x="5922452" y="836712"/>
            <a:chExt cx="2862016" cy="4824536"/>
          </a:xfrm>
        </p:grpSpPr>
        <p:sp>
          <p:nvSpPr>
            <p:cNvPr id="7" name="圓角矩形 6"/>
            <p:cNvSpPr/>
            <p:nvPr/>
          </p:nvSpPr>
          <p:spPr>
            <a:xfrm>
              <a:off x="5994460" y="836712"/>
              <a:ext cx="2718000" cy="4752528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414147" y="1124744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/>
                <a:t>學習內容</a:t>
              </a:r>
              <a:endParaRPr lang="zh-TW" altLang="en-US" sz="3200" b="1" dirty="0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5922452" y="4553252"/>
              <a:ext cx="286201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/>
                <a:t>重要</a:t>
              </a:r>
              <a:r>
                <a:rPr lang="zh-TW" altLang="en-US" sz="1600" b="1" dirty="0"/>
                <a:t>事實、概念、原理、</a:t>
              </a:r>
              <a:r>
                <a:rPr lang="zh-TW" altLang="en-US" sz="1600" b="1" dirty="0" smtClean="0"/>
                <a:t>原則技能</a:t>
              </a:r>
              <a:r>
                <a:rPr lang="zh-TW" altLang="en-US" sz="1600" b="1" dirty="0"/>
                <a:t>、態度與後設認知等</a:t>
              </a:r>
              <a:r>
                <a:rPr lang="zh-TW" altLang="en-US" sz="1600" b="1" dirty="0" smtClean="0"/>
                <a:t>知識</a:t>
              </a:r>
              <a:endParaRPr lang="en-US" altLang="zh-TW" sz="1600" b="1" dirty="0" smtClean="0"/>
            </a:p>
            <a:p>
              <a:pPr algn="ctr"/>
              <a:r>
                <a:rPr lang="zh-TW" altLang="en-US" sz="1600" b="1" dirty="0" smtClean="0"/>
                <a:t>課程</a:t>
              </a:r>
              <a:r>
                <a:rPr lang="zh-TW" altLang="en-US" sz="1600" b="1" dirty="0"/>
                <a:t>設計、教材</a:t>
              </a:r>
              <a:r>
                <a:rPr lang="zh-TW" altLang="en-US" sz="1600" b="1" dirty="0" smtClean="0"/>
                <a:t>發展之依據</a:t>
              </a:r>
              <a:r>
                <a:rPr lang="en-US" altLang="zh-TW" sz="1600" b="1" dirty="0" smtClean="0"/>
                <a:t>)</a:t>
              </a:r>
            </a:p>
            <a:p>
              <a:pPr algn="ctr"/>
              <a:endParaRPr lang="zh-TW" altLang="en-US" b="1" dirty="0"/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6150124" y="184482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6153067" y="436510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/>
          <p:cNvGrpSpPr/>
          <p:nvPr/>
        </p:nvGrpSpPr>
        <p:grpSpPr>
          <a:xfrm>
            <a:off x="3195711" y="538386"/>
            <a:ext cx="2744411" cy="4752528"/>
            <a:chOff x="3195709" y="826418"/>
            <a:chExt cx="2744411" cy="4752528"/>
          </a:xfrm>
        </p:grpSpPr>
        <p:sp>
          <p:nvSpPr>
            <p:cNvPr id="5" name="圓角矩形 4"/>
            <p:cNvSpPr/>
            <p:nvPr/>
          </p:nvSpPr>
          <p:spPr>
            <a:xfrm>
              <a:off x="3222120" y="826418"/>
              <a:ext cx="2718000" cy="475252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3645016" y="1124745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/>
                <a:t>課程活動</a:t>
              </a:r>
              <a:endParaRPr lang="zh-TW" altLang="en-US" sz="3200" b="1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3195709" y="4493865"/>
              <a:ext cx="24422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/>
                <a:t>知識</a:t>
              </a:r>
              <a:endParaRPr lang="en-US" altLang="zh-TW" sz="2000" b="1" dirty="0" smtClean="0"/>
            </a:p>
            <a:p>
              <a:pPr algn="ctr"/>
              <a:r>
                <a:rPr lang="zh-TW" altLang="en-US" sz="2000" b="1" dirty="0" smtClean="0"/>
                <a:t>技能</a:t>
              </a:r>
              <a:endParaRPr lang="en-US" altLang="zh-TW" sz="2000" b="1" dirty="0" smtClean="0"/>
            </a:p>
            <a:p>
              <a:pPr algn="ctr"/>
              <a:r>
                <a:rPr lang="zh-TW" altLang="en-US" sz="2000" b="1" dirty="0" smtClean="0"/>
                <a:t>態度</a:t>
              </a:r>
              <a:endParaRPr lang="zh-TW" altLang="en-US" sz="2000" b="1" dirty="0"/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3353265" y="184482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>
              <a:off x="3364485" y="436510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群組 1"/>
          <p:cNvGrpSpPr/>
          <p:nvPr/>
        </p:nvGrpSpPr>
        <p:grpSpPr>
          <a:xfrm>
            <a:off x="431542" y="548679"/>
            <a:ext cx="2736302" cy="4752528"/>
            <a:chOff x="431542" y="836712"/>
            <a:chExt cx="2736302" cy="4752528"/>
          </a:xfrm>
        </p:grpSpPr>
        <p:sp>
          <p:nvSpPr>
            <p:cNvPr id="6" name="圓角矩形 5"/>
            <p:cNvSpPr/>
            <p:nvPr/>
          </p:nvSpPr>
          <p:spPr>
            <a:xfrm>
              <a:off x="449542" y="836712"/>
              <a:ext cx="2718302" cy="47525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2" name="直線接點 21"/>
            <p:cNvCxnSpPr/>
            <p:nvPr/>
          </p:nvCxnSpPr>
          <p:spPr>
            <a:xfrm>
              <a:off x="575556" y="184482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575556" y="436510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/>
            <p:cNvSpPr txBox="1"/>
            <p:nvPr/>
          </p:nvSpPr>
          <p:spPr>
            <a:xfrm>
              <a:off x="1007604" y="1124744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/>
                <a:t>學習表現</a:t>
              </a:r>
              <a:endParaRPr lang="zh-TW" altLang="en-US" sz="3200" b="1" dirty="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431542" y="4509120"/>
              <a:ext cx="27303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/>
                <a:t>為非內容的向度</a:t>
              </a:r>
              <a:r>
                <a:rPr lang="zh-TW" altLang="en-US" b="1" dirty="0" smtClean="0"/>
                <a:t>，為學生</a:t>
              </a:r>
              <a:r>
                <a:rPr lang="zh-TW" altLang="en-US" b="1" dirty="0"/>
                <a:t>在核心</a:t>
              </a:r>
              <a:r>
                <a:rPr lang="zh-TW" altLang="en-US" b="1" dirty="0" smtClean="0"/>
                <a:t>素養的</a:t>
              </a:r>
              <a:r>
                <a:rPr lang="zh-TW" altLang="en-US" b="1" dirty="0"/>
                <a:t>具體</a:t>
              </a:r>
              <a:r>
                <a:rPr lang="zh-TW" altLang="en-US" b="1" dirty="0" smtClean="0"/>
                <a:t>表現。</a:t>
              </a:r>
              <a:endParaRPr lang="en-US" altLang="zh-TW" b="1" dirty="0" smtClean="0"/>
            </a:p>
            <a:p>
              <a:pPr algn="ctr"/>
              <a:r>
                <a:rPr lang="en-US" altLang="zh-TW" b="1" dirty="0" smtClean="0"/>
                <a:t>(</a:t>
              </a:r>
              <a:r>
                <a:rPr lang="zh-TW" altLang="en-US" b="1" dirty="0" smtClean="0"/>
                <a:t>教師發展評量之依據</a:t>
              </a:r>
              <a:r>
                <a:rPr lang="en-US" altLang="zh-TW" b="1" dirty="0" smtClean="0"/>
                <a:t>)</a:t>
              </a:r>
              <a:endParaRPr lang="zh-TW" altLang="en-US" b="1" dirty="0"/>
            </a:p>
          </p:txBody>
        </p:sp>
      </p:grpSp>
      <p:sp>
        <p:nvSpPr>
          <p:cNvPr id="8" name="橢圓 7"/>
          <p:cNvSpPr/>
          <p:nvPr/>
        </p:nvSpPr>
        <p:spPr>
          <a:xfrm>
            <a:off x="35496" y="2320584"/>
            <a:ext cx="1188132" cy="1188132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事先設定</a:t>
            </a:r>
            <a:endParaRPr lang="zh-TW" altLang="en-US" sz="2400" b="1" dirty="0"/>
          </a:p>
        </p:txBody>
      </p:sp>
      <p:sp>
        <p:nvSpPr>
          <p:cNvPr id="12" name="向右箭號 11"/>
          <p:cNvSpPr/>
          <p:nvPr/>
        </p:nvSpPr>
        <p:spPr>
          <a:xfrm>
            <a:off x="1367646" y="2599407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607782" y="2320584"/>
            <a:ext cx="1188132" cy="118813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課程規劃</a:t>
            </a:r>
          </a:p>
        </p:txBody>
      </p:sp>
      <p:sp>
        <p:nvSpPr>
          <p:cNvPr id="17" name="橢圓 16"/>
          <p:cNvSpPr/>
          <p:nvPr/>
        </p:nvSpPr>
        <p:spPr>
          <a:xfrm>
            <a:off x="5346054" y="2330878"/>
            <a:ext cx="1188132" cy="11881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活動進行</a:t>
            </a:r>
            <a:endParaRPr lang="zh-TW" altLang="en-US" sz="2400" b="1" dirty="0"/>
          </a:p>
        </p:txBody>
      </p:sp>
      <p:sp>
        <p:nvSpPr>
          <p:cNvPr id="18" name="橢圓 17"/>
          <p:cNvSpPr/>
          <p:nvPr/>
        </p:nvSpPr>
        <p:spPr>
          <a:xfrm>
            <a:off x="7989328" y="2320584"/>
            <a:ext cx="1188132" cy="11881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獲得結果</a:t>
            </a:r>
            <a:endParaRPr lang="zh-TW" altLang="en-US" sz="2400" b="1" dirty="0"/>
          </a:p>
        </p:txBody>
      </p:sp>
      <p:sp>
        <p:nvSpPr>
          <p:cNvPr id="19" name="向右箭號 18"/>
          <p:cNvSpPr/>
          <p:nvPr/>
        </p:nvSpPr>
        <p:spPr>
          <a:xfrm>
            <a:off x="4103950" y="2600176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6768246" y="2600176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標題 1"/>
          <p:cNvSpPr>
            <a:spLocks noGrp="1"/>
          </p:cNvSpPr>
          <p:nvPr>
            <p:ph type="title"/>
          </p:nvPr>
        </p:nvSpPr>
        <p:spPr>
          <a:xfrm>
            <a:off x="502920" y="4992624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素養導向的課程設計流程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36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5922452" y="548680"/>
            <a:ext cx="2862016" cy="4752528"/>
            <a:chOff x="5922452" y="836712"/>
            <a:chExt cx="2862016" cy="4752528"/>
          </a:xfrm>
        </p:grpSpPr>
        <p:sp>
          <p:nvSpPr>
            <p:cNvPr id="7" name="圓角矩形 6"/>
            <p:cNvSpPr/>
            <p:nvPr/>
          </p:nvSpPr>
          <p:spPr>
            <a:xfrm>
              <a:off x="5994460" y="836712"/>
              <a:ext cx="2718000" cy="4752528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414147" y="1124744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/>
                <a:t>學習</a:t>
              </a:r>
              <a:r>
                <a:rPr lang="zh-TW" altLang="en-US" sz="3200" b="1" dirty="0"/>
                <a:t>表現</a:t>
              </a: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5922452" y="4553252"/>
              <a:ext cx="28620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/>
                <a:t>為非內容的向度，為學生在核心素養的具體表現。</a:t>
              </a:r>
              <a:endParaRPr lang="en-US" altLang="zh-TW" sz="1600" b="1" dirty="0"/>
            </a:p>
            <a:p>
              <a:pPr algn="ctr"/>
              <a:r>
                <a:rPr lang="en-US" altLang="zh-TW" sz="1600" b="1" dirty="0"/>
                <a:t>(</a:t>
              </a:r>
              <a:r>
                <a:rPr lang="zh-TW" altLang="en-US" sz="1600" b="1" dirty="0"/>
                <a:t>教師發展評量之依據</a:t>
              </a:r>
              <a:r>
                <a:rPr lang="en-US" altLang="zh-TW" sz="1600" b="1" dirty="0" smtClean="0"/>
                <a:t>)</a:t>
              </a:r>
              <a:endParaRPr lang="zh-TW" altLang="en-US" b="1" dirty="0"/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6150124" y="184482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6153067" y="436510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/>
          <p:cNvGrpSpPr/>
          <p:nvPr/>
        </p:nvGrpSpPr>
        <p:grpSpPr>
          <a:xfrm>
            <a:off x="3195711" y="538386"/>
            <a:ext cx="2744411" cy="4752528"/>
            <a:chOff x="3195709" y="826418"/>
            <a:chExt cx="2744411" cy="4752528"/>
          </a:xfrm>
        </p:grpSpPr>
        <p:sp>
          <p:nvSpPr>
            <p:cNvPr id="5" name="圓角矩形 4"/>
            <p:cNvSpPr/>
            <p:nvPr/>
          </p:nvSpPr>
          <p:spPr>
            <a:xfrm>
              <a:off x="3222120" y="826418"/>
              <a:ext cx="2718000" cy="475252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3645016" y="1124745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/>
                <a:t>課程活動</a:t>
              </a:r>
              <a:endParaRPr lang="zh-TW" altLang="en-US" sz="3200" b="1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3195709" y="4493865"/>
              <a:ext cx="24422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 smtClean="0"/>
                <a:t>知識</a:t>
              </a:r>
              <a:endParaRPr lang="en-US" altLang="zh-TW" sz="2000" b="1" dirty="0" smtClean="0"/>
            </a:p>
            <a:p>
              <a:pPr algn="ctr"/>
              <a:r>
                <a:rPr lang="zh-TW" altLang="en-US" sz="2000" b="1" dirty="0" smtClean="0"/>
                <a:t>技能</a:t>
              </a:r>
              <a:endParaRPr lang="en-US" altLang="zh-TW" sz="2000" b="1" dirty="0" smtClean="0"/>
            </a:p>
            <a:p>
              <a:pPr algn="ctr"/>
              <a:r>
                <a:rPr lang="zh-TW" altLang="en-US" sz="2000" b="1" dirty="0" smtClean="0"/>
                <a:t>態度</a:t>
              </a:r>
              <a:endParaRPr lang="zh-TW" altLang="en-US" sz="2000" b="1" dirty="0"/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3353265" y="184482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>
              <a:off x="3364485" y="436510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群組 1"/>
          <p:cNvGrpSpPr/>
          <p:nvPr/>
        </p:nvGrpSpPr>
        <p:grpSpPr>
          <a:xfrm>
            <a:off x="431542" y="548679"/>
            <a:ext cx="2736302" cy="4752528"/>
            <a:chOff x="431542" y="836712"/>
            <a:chExt cx="2736302" cy="4752528"/>
          </a:xfrm>
        </p:grpSpPr>
        <p:sp>
          <p:nvSpPr>
            <p:cNvPr id="6" name="圓角矩形 5"/>
            <p:cNvSpPr/>
            <p:nvPr/>
          </p:nvSpPr>
          <p:spPr>
            <a:xfrm>
              <a:off x="449542" y="836712"/>
              <a:ext cx="2718302" cy="47525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2" name="直線接點 21"/>
            <p:cNvCxnSpPr/>
            <p:nvPr/>
          </p:nvCxnSpPr>
          <p:spPr>
            <a:xfrm>
              <a:off x="575556" y="184482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575556" y="4365104"/>
              <a:ext cx="243327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/>
            <p:cNvSpPr txBox="1"/>
            <p:nvPr/>
          </p:nvSpPr>
          <p:spPr>
            <a:xfrm>
              <a:off x="1007604" y="1124744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/>
                <a:t>學習內容</a:t>
              </a:r>
              <a:endParaRPr lang="zh-TW" altLang="en-US" sz="3200" b="1" dirty="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431542" y="4509120"/>
              <a:ext cx="2730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/>
                <a:t>重要事實、概念、原理、原則技能、態度與後設認知等</a:t>
              </a:r>
              <a:r>
                <a:rPr lang="zh-TW" altLang="en-US" sz="1600" b="1" dirty="0" smtClean="0"/>
                <a:t>知識課程</a:t>
              </a:r>
              <a:r>
                <a:rPr lang="zh-TW" altLang="en-US" sz="1600" b="1" dirty="0"/>
                <a:t>設計、教材發展之依據</a:t>
              </a:r>
              <a:r>
                <a:rPr lang="en-US" altLang="zh-TW" sz="1600" b="1" dirty="0" smtClean="0"/>
                <a:t>)</a:t>
              </a:r>
              <a:endParaRPr lang="en-US" altLang="zh-TW" sz="1600" b="1" dirty="0"/>
            </a:p>
          </p:txBody>
        </p:sp>
      </p:grpSp>
      <p:sp>
        <p:nvSpPr>
          <p:cNvPr id="8" name="橢圓 7"/>
          <p:cNvSpPr/>
          <p:nvPr/>
        </p:nvSpPr>
        <p:spPr>
          <a:xfrm>
            <a:off x="35496" y="2320584"/>
            <a:ext cx="1188132" cy="1188132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設定年段</a:t>
            </a:r>
            <a:endParaRPr lang="zh-TW" altLang="en-US" sz="2400" b="1" dirty="0"/>
          </a:p>
        </p:txBody>
      </p:sp>
      <p:sp>
        <p:nvSpPr>
          <p:cNvPr id="12" name="向右箭號 11"/>
          <p:cNvSpPr/>
          <p:nvPr/>
        </p:nvSpPr>
        <p:spPr>
          <a:xfrm>
            <a:off x="1367646" y="2599407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607782" y="2320584"/>
            <a:ext cx="1188132" cy="118813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課程</a:t>
            </a:r>
            <a:r>
              <a:rPr lang="zh-TW" altLang="en-US" sz="2400" b="1" dirty="0"/>
              <a:t>修改</a:t>
            </a:r>
          </a:p>
        </p:txBody>
      </p:sp>
      <p:sp>
        <p:nvSpPr>
          <p:cNvPr id="17" name="橢圓 16"/>
          <p:cNvSpPr/>
          <p:nvPr/>
        </p:nvSpPr>
        <p:spPr>
          <a:xfrm>
            <a:off x="5346054" y="2330878"/>
            <a:ext cx="1188132" cy="11881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活動進行</a:t>
            </a:r>
            <a:endParaRPr lang="zh-TW" altLang="en-US" sz="2400" b="1" dirty="0"/>
          </a:p>
        </p:txBody>
      </p:sp>
      <p:sp>
        <p:nvSpPr>
          <p:cNvPr id="18" name="橢圓 17"/>
          <p:cNvSpPr/>
          <p:nvPr/>
        </p:nvSpPr>
        <p:spPr>
          <a:xfrm>
            <a:off x="7989328" y="2320584"/>
            <a:ext cx="1188132" cy="11881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獲得結果</a:t>
            </a:r>
            <a:endParaRPr lang="zh-TW" altLang="en-US" sz="2400" b="1" dirty="0"/>
          </a:p>
        </p:txBody>
      </p:sp>
      <p:sp>
        <p:nvSpPr>
          <p:cNvPr id="19" name="向右箭號 18"/>
          <p:cNvSpPr/>
          <p:nvPr/>
        </p:nvSpPr>
        <p:spPr>
          <a:xfrm>
            <a:off x="4103950" y="2600176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6768246" y="2600176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標題 1"/>
          <p:cNvSpPr>
            <a:spLocks noGrp="1"/>
          </p:cNvSpPr>
          <p:nvPr>
            <p:ph type="title"/>
          </p:nvPr>
        </p:nvSpPr>
        <p:spPr>
          <a:xfrm>
            <a:off x="502920" y="4992624"/>
            <a:ext cx="8183880" cy="105156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現有課程修改→素養導向的課程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704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素養導向的生活科技教學示例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2696296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zh-TW" altLang="en-US" sz="2800" b="1" dirty="0" smtClean="0"/>
              <a:t>七年級課程示例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「魯班鎖的設計與製作」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「橋梁</a:t>
            </a:r>
            <a:r>
              <a:rPr lang="zh-TW" altLang="en-US" sz="2800" b="1" dirty="0"/>
              <a:t>的設計與</a:t>
            </a:r>
            <a:r>
              <a:rPr lang="zh-TW" altLang="en-US" sz="2800" b="1" dirty="0" smtClean="0"/>
              <a:t>製作」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「木工</a:t>
            </a:r>
            <a:r>
              <a:rPr lang="zh-TW" altLang="en-US" sz="2800" b="1" dirty="0"/>
              <a:t>音箱的</a:t>
            </a:r>
            <a:r>
              <a:rPr lang="zh-TW" altLang="en-US" sz="2800" b="1" dirty="0" smtClean="0"/>
              <a:t>製作」</a:t>
            </a:r>
            <a:endParaRPr lang="en-US" altLang="zh-TW" sz="2800" b="1" dirty="0"/>
          </a:p>
          <a:p>
            <a:pPr algn="ctr">
              <a:defRPr/>
            </a:pPr>
            <a:r>
              <a:rPr lang="zh-TW" altLang="en-US" sz="2800" b="1" dirty="0" smtClean="0"/>
              <a:t>「自走玩具的設計與製作」</a:t>
            </a:r>
            <a:endParaRPr lang="en-US" altLang="zh-TW" b="1" dirty="0" smtClean="0"/>
          </a:p>
          <a:p>
            <a:pPr algn="ctr">
              <a:defRPr/>
            </a:pPr>
            <a:endParaRPr lang="en-US" altLang="zh-TW" b="1" dirty="0" smtClean="0"/>
          </a:p>
          <a:p>
            <a:pPr algn="ctr">
              <a:defRPr/>
            </a:pPr>
            <a:r>
              <a:rPr lang="zh-TW" altLang="en-US" b="1" dirty="0" smtClean="0"/>
              <a:t>參考網站：尾翼的生活科技教室</a:t>
            </a:r>
            <a:endParaRPr lang="en-US" altLang="zh-TW" b="1" dirty="0" smtClean="0"/>
          </a:p>
          <a:p>
            <a:pPr algn="ctr">
              <a:defRPr/>
            </a:pP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sites.google.com</a:t>
            </a:r>
            <a:r>
              <a:rPr lang="en-US" altLang="zh-TW" dirty="0">
                <a:hlinkClick r:id="rId3"/>
              </a:rPr>
              <a:t>/view/tail-</a:t>
            </a:r>
            <a:r>
              <a:rPr lang="en-US" altLang="zh-TW" dirty="0" err="1">
                <a:hlinkClick r:id="rId3"/>
              </a:rPr>
              <a:t>ite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pPr algn="ctr">
              <a:defRPr/>
            </a:pP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258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以橋梁</a:t>
            </a:r>
            <a:r>
              <a:rPr lang="zh-TW" altLang="en-US" dirty="0"/>
              <a:t>的設計與</a:t>
            </a:r>
            <a:r>
              <a:rPr lang="zh-TW" altLang="en-US" dirty="0" smtClean="0"/>
              <a:t>製作為例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3222120" y="548680"/>
            <a:ext cx="2718000" cy="47525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49542" y="558975"/>
            <a:ext cx="2718302" cy="47525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994460" y="558975"/>
            <a:ext cx="2718000" cy="475252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35496" y="1726519"/>
            <a:ext cx="1188132" cy="1188132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事先設定</a:t>
            </a:r>
            <a:endParaRPr lang="zh-TW" altLang="en-US" sz="2400" b="1" dirty="0"/>
          </a:p>
        </p:txBody>
      </p:sp>
      <p:sp>
        <p:nvSpPr>
          <p:cNvPr id="11" name="向右箭號 10"/>
          <p:cNvSpPr/>
          <p:nvPr/>
        </p:nvSpPr>
        <p:spPr>
          <a:xfrm>
            <a:off x="1367646" y="200534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07782" y="1726519"/>
            <a:ext cx="1188132" cy="118813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課程規劃</a:t>
            </a:r>
          </a:p>
        </p:txBody>
      </p:sp>
      <p:sp>
        <p:nvSpPr>
          <p:cNvPr id="13" name="橢圓 12"/>
          <p:cNvSpPr/>
          <p:nvPr/>
        </p:nvSpPr>
        <p:spPr>
          <a:xfrm>
            <a:off x="5346054" y="1736813"/>
            <a:ext cx="1188132" cy="11881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活動進行</a:t>
            </a:r>
            <a:endParaRPr lang="zh-TW" altLang="en-US" sz="2400" b="1" dirty="0"/>
          </a:p>
        </p:txBody>
      </p:sp>
      <p:sp>
        <p:nvSpPr>
          <p:cNvPr id="14" name="橢圓 13"/>
          <p:cNvSpPr/>
          <p:nvPr/>
        </p:nvSpPr>
        <p:spPr>
          <a:xfrm>
            <a:off x="7989328" y="1726519"/>
            <a:ext cx="1188132" cy="11881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獲得結果</a:t>
            </a:r>
            <a:endParaRPr lang="zh-TW" altLang="en-US" sz="2400" b="1" dirty="0"/>
          </a:p>
        </p:txBody>
      </p:sp>
      <p:sp>
        <p:nvSpPr>
          <p:cNvPr id="15" name="向右箭號 14"/>
          <p:cNvSpPr/>
          <p:nvPr/>
        </p:nvSpPr>
        <p:spPr>
          <a:xfrm>
            <a:off x="4103950" y="200611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6768246" y="200611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575556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75556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007604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學習表現</a:t>
            </a:r>
            <a:endParaRPr lang="zh-TW" altLang="en-US" sz="32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645016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課程活動</a:t>
            </a:r>
            <a:endParaRPr lang="zh-TW" altLang="en-US" sz="3200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414147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學習內容</a:t>
            </a:r>
            <a:endParaRPr lang="zh-TW" altLang="en-US" sz="32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431542" y="3212976"/>
            <a:ext cx="2730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/>
              <a:t>生 </a:t>
            </a:r>
            <a:r>
              <a:rPr lang="en-US" altLang="zh-TW" sz="1600" b="1" dirty="0" smtClean="0"/>
              <a:t>k-IV-3</a:t>
            </a:r>
            <a:r>
              <a:rPr lang="zh-TW" altLang="en-US" sz="1600" b="1" dirty="0" smtClean="0"/>
              <a:t>能了解選用適當材料及正確工具的基本知識。</a:t>
            </a:r>
            <a:endParaRPr lang="en-US" altLang="zh-TW" b="1" dirty="0"/>
          </a:p>
          <a:p>
            <a:r>
              <a:rPr lang="zh-TW" altLang="en-US" sz="1600" b="1" dirty="0" smtClean="0"/>
              <a:t>生 </a:t>
            </a:r>
            <a:r>
              <a:rPr lang="en-US" altLang="zh-TW" sz="1600" b="1" dirty="0"/>
              <a:t>s</a:t>
            </a:r>
            <a:r>
              <a:rPr lang="en-US" altLang="zh-TW" sz="1600" b="1" dirty="0" smtClean="0"/>
              <a:t>-IV-1</a:t>
            </a:r>
            <a:r>
              <a:rPr lang="zh-TW" altLang="en-US" sz="1600" b="1" dirty="0" smtClean="0"/>
              <a:t>能繪製可正確傳達設計理念的平面或立體設計圖。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生 </a:t>
            </a:r>
            <a:r>
              <a:rPr lang="en-US" altLang="zh-TW" sz="1600" b="1" dirty="0" smtClean="0"/>
              <a:t>s-IV-2</a:t>
            </a:r>
            <a:r>
              <a:rPr lang="zh-TW" altLang="en-US" sz="1600" b="1" dirty="0"/>
              <a:t>能運用基本工具進行精確的材料處理與組裝。</a:t>
            </a:r>
            <a:endParaRPr lang="en-US" altLang="zh-TW" sz="1600" b="1" dirty="0" smtClean="0"/>
          </a:p>
        </p:txBody>
      </p:sp>
      <p:sp>
        <p:nvSpPr>
          <p:cNvPr id="23" name="文字方塊 22"/>
          <p:cNvSpPr txBox="1"/>
          <p:nvPr/>
        </p:nvSpPr>
        <p:spPr>
          <a:xfrm>
            <a:off x="3340691" y="3275454"/>
            <a:ext cx="2442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知識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學習故鄉的橋梁與結構。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技能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學習手工具使用及設計圖繪製。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態度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良好的工作習慣與小組合作。</a:t>
            </a:r>
            <a:endParaRPr lang="zh-TW" altLang="en-US" b="1" dirty="0"/>
          </a:p>
        </p:txBody>
      </p:sp>
      <p:cxnSp>
        <p:nvCxnSpPr>
          <p:cNvPr id="25" name="直線接點 24"/>
          <p:cNvCxnSpPr/>
          <p:nvPr/>
        </p:nvCxnSpPr>
        <p:spPr>
          <a:xfrm>
            <a:off x="3353265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6150124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3364485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6153067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6102281" y="3131383"/>
            <a:ext cx="25021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/>
              <a:t>生 </a:t>
            </a:r>
            <a:r>
              <a:rPr lang="en-US" altLang="zh-TW" sz="1500" b="1" dirty="0" smtClean="0"/>
              <a:t>N-IV-1</a:t>
            </a:r>
            <a:r>
              <a:rPr lang="zh-TW" altLang="en-US" sz="1500" b="1" dirty="0"/>
              <a:t>科技的起源與</a:t>
            </a:r>
            <a:r>
              <a:rPr lang="zh-TW" altLang="en-US" sz="1500" b="1" dirty="0" smtClean="0"/>
              <a:t>演進。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 </a:t>
            </a:r>
            <a:r>
              <a:rPr lang="en-US" altLang="zh-TW" sz="1500" b="1" dirty="0"/>
              <a:t>P-IV-2</a:t>
            </a:r>
            <a:r>
              <a:rPr lang="zh-TW" altLang="en-US" sz="1500" b="1" dirty="0"/>
              <a:t>設計圖的</a:t>
            </a:r>
            <a:r>
              <a:rPr lang="zh-TW" altLang="en-US" sz="1500" b="1" dirty="0" smtClean="0"/>
              <a:t>繪製。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 </a:t>
            </a:r>
            <a:r>
              <a:rPr lang="en-US" altLang="zh-TW" sz="1500" b="1" dirty="0" smtClean="0"/>
              <a:t>P-IV-3</a:t>
            </a:r>
            <a:r>
              <a:rPr lang="zh-TW" altLang="en-US" sz="1500" b="1" dirty="0"/>
              <a:t>手工具的操作</a:t>
            </a:r>
            <a:r>
              <a:rPr lang="zh-TW" altLang="en-US" sz="1500" b="1" dirty="0" smtClean="0"/>
              <a:t>與使用。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 </a:t>
            </a:r>
            <a:r>
              <a:rPr lang="en-US" altLang="zh-TW" sz="1500" b="1" dirty="0" smtClean="0"/>
              <a:t>A-IV-2</a:t>
            </a:r>
            <a:r>
              <a:rPr lang="zh-TW" altLang="en-US" sz="1500" b="1" dirty="0"/>
              <a:t>機構與結構的</a:t>
            </a:r>
            <a:r>
              <a:rPr lang="zh-TW" altLang="en-US" sz="1500" b="1" dirty="0" smtClean="0"/>
              <a:t>應用。</a:t>
            </a:r>
            <a:endParaRPr lang="en-US" altLang="zh-TW" sz="1500" b="1" dirty="0" smtClean="0"/>
          </a:p>
          <a:p>
            <a:r>
              <a:rPr lang="zh-TW" altLang="en-US" sz="1500" b="1" dirty="0"/>
              <a:t>生</a:t>
            </a:r>
            <a:r>
              <a:rPr lang="en-US" altLang="zh-TW" sz="1500" b="1" dirty="0"/>
              <a:t>S-IV-1</a:t>
            </a:r>
            <a:r>
              <a:rPr lang="zh-TW" altLang="en-US" sz="1500" b="1" dirty="0"/>
              <a:t>科技與社會的互動</a:t>
            </a:r>
            <a:r>
              <a:rPr lang="zh-TW" altLang="en-US" sz="1500" b="1" dirty="0" smtClean="0"/>
              <a:t>關係。</a:t>
            </a:r>
            <a:endParaRPr lang="en-US" altLang="zh-TW" sz="1500" b="1" dirty="0"/>
          </a:p>
        </p:txBody>
      </p:sp>
    </p:spTree>
    <p:extLst>
      <p:ext uri="{BB962C8B-B14F-4D97-AF65-F5344CB8AC3E}">
        <p14:creationId xmlns:p14="http://schemas.microsoft.com/office/powerpoint/2010/main" val="520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1760192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讓學生認識台灣的橋梁、種類及結構後，使用免費軟體</a:t>
            </a:r>
            <a:r>
              <a:rPr lang="en-US" altLang="zh-TW" sz="2400" b="1" dirty="0" smtClean="0"/>
              <a:t>West Point Bridge Designer </a:t>
            </a:r>
            <a:r>
              <a:rPr lang="zh-TW" altLang="en-US" sz="2400" b="1" dirty="0" smtClean="0"/>
              <a:t>進行各組橋梁的設計與製作。</a:t>
            </a:r>
            <a:r>
              <a:rPr lang="en-US" altLang="zh-TW" sz="2400" b="1" dirty="0" smtClean="0"/>
              <a:t>(</a:t>
            </a:r>
            <a:r>
              <a:rPr lang="zh-TW" altLang="en-US" sz="2400" b="1" dirty="0" smtClean="0"/>
              <a:t>標準</a:t>
            </a:r>
            <a:r>
              <a:rPr lang="en-US" altLang="zh-TW" sz="2400" b="1" dirty="0" smtClean="0"/>
              <a:t>STEAM</a:t>
            </a:r>
            <a:r>
              <a:rPr lang="zh-TW" altLang="en-US" sz="2400" b="1" dirty="0" smtClean="0"/>
              <a:t>課程</a:t>
            </a:r>
            <a:r>
              <a:rPr lang="en-US" altLang="zh-TW" sz="2400" b="1" dirty="0" smtClean="0"/>
              <a:t>)</a:t>
            </a:r>
          </a:p>
          <a:p>
            <a:pPr algn="l"/>
            <a:r>
              <a:rPr lang="zh-TW" altLang="en-US" sz="2400" b="1" dirty="0" smtClean="0"/>
              <a:t>影片：</a:t>
            </a:r>
            <a:r>
              <a:rPr lang="en-US" altLang="zh-TW" sz="2400" b="1" dirty="0" err="1" smtClean="0">
                <a:hlinkClick r:id="rId3"/>
              </a:rPr>
              <a:t>https://youtu.be/_Vi3Tw-CUs8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  <a:p>
            <a:pPr algn="l"/>
            <a:endParaRPr lang="zh-TW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487"/>
          <p:cNvSpPr/>
          <p:nvPr/>
        </p:nvSpPr>
        <p:spPr>
          <a:xfrm>
            <a:off x="2288789" y="1516488"/>
            <a:ext cx="5268912" cy="1625600"/>
          </a:xfrm>
          <a:prstGeom prst="ellipse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488"/>
          <p:cNvSpPr/>
          <p:nvPr/>
        </p:nvSpPr>
        <p:spPr>
          <a:xfrm>
            <a:off x="4231889" y="5391576"/>
            <a:ext cx="785812" cy="5794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89"/>
          <p:cNvSpPr txBox="1"/>
          <p:nvPr/>
        </p:nvSpPr>
        <p:spPr>
          <a:xfrm>
            <a:off x="2014150" y="5733256"/>
            <a:ext cx="5256213" cy="1089025"/>
          </a:xfrm>
          <a:prstGeom prst="rect">
            <a:avLst/>
          </a:prstGeom>
          <a:noFill/>
          <a:ln>
            <a:noFill/>
          </a:ln>
        </p:spPr>
        <p:txBody>
          <a:bodyPr wrap="square" lIns="256025" tIns="256025" rIns="256025" bIns="2560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3600" b="1" i="0" u="none" strike="noStrike" cap="none" dirty="0">
              <a:solidFill>
                <a:srgbClr val="C00000"/>
              </a:solidFill>
              <a:latin typeface="+mn-ea"/>
              <a:cs typeface="Arial"/>
              <a:sym typeface="Arial"/>
            </a:endParaRPr>
          </a:p>
        </p:txBody>
      </p:sp>
      <p:sp>
        <p:nvSpPr>
          <p:cNvPr id="27" name="Shape 490"/>
          <p:cNvSpPr txBox="1"/>
          <p:nvPr/>
        </p:nvSpPr>
        <p:spPr>
          <a:xfrm>
            <a:off x="4241414" y="3375451"/>
            <a:ext cx="1281112" cy="1474787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社會參與</a:t>
            </a:r>
          </a:p>
        </p:txBody>
      </p:sp>
      <p:sp>
        <p:nvSpPr>
          <p:cNvPr id="28" name="Shape 491"/>
          <p:cNvSpPr/>
          <p:nvPr/>
        </p:nvSpPr>
        <p:spPr>
          <a:xfrm>
            <a:off x="1423601" y="2083226"/>
            <a:ext cx="6437313" cy="3240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83" y="34175"/>
                </a:moveTo>
                <a:cubicBezTo>
                  <a:pt x="-2678" y="22567"/>
                  <a:pt x="7879" y="11072"/>
                  <a:pt x="27614" y="4745"/>
                </a:cubicBezTo>
                <a:cubicBezTo>
                  <a:pt x="47350" y="-1581"/>
                  <a:pt x="72649" y="-1581"/>
                  <a:pt x="92385" y="4745"/>
                </a:cubicBezTo>
                <a:cubicBezTo>
                  <a:pt x="112120" y="11072"/>
                  <a:pt x="122678" y="22567"/>
                  <a:pt x="119416" y="34175"/>
                </a:cubicBezTo>
                <a:lnTo>
                  <a:pt x="74854" y="113543"/>
                </a:lnTo>
                <a:cubicBezTo>
                  <a:pt x="73813" y="117246"/>
                  <a:pt x="67477" y="120000"/>
                  <a:pt x="60000" y="120000"/>
                </a:cubicBezTo>
                <a:cubicBezTo>
                  <a:pt x="52522" y="120000"/>
                  <a:pt x="46186" y="117246"/>
                  <a:pt x="45145" y="113543"/>
                </a:cubicBezTo>
                <a:lnTo>
                  <a:pt x="583" y="34175"/>
                </a:lnTo>
                <a:close/>
                <a:moveTo>
                  <a:pt x="3279" y="30000"/>
                </a:moveTo>
                <a:cubicBezTo>
                  <a:pt x="3279" y="43254"/>
                  <a:pt x="28674" y="53999"/>
                  <a:pt x="60000" y="53999"/>
                </a:cubicBezTo>
                <a:cubicBezTo>
                  <a:pt x="91325" y="53999"/>
                  <a:pt x="116720" y="43254"/>
                  <a:pt x="116720" y="29999"/>
                </a:cubicBezTo>
                <a:cubicBezTo>
                  <a:pt x="116720" y="16745"/>
                  <a:pt x="91325" y="5999"/>
                  <a:pt x="60000" y="5999"/>
                </a:cubicBezTo>
                <a:cubicBezTo>
                  <a:pt x="28674" y="5999"/>
                  <a:pt x="3279" y="16745"/>
                  <a:pt x="3279" y="29999"/>
                </a:cubicBezTo>
                <a:lnTo>
                  <a:pt x="3279" y="30000"/>
                </a:lnTo>
                <a:close/>
              </a:path>
            </a:pathLst>
          </a:cu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492"/>
          <p:cNvSpPr txBox="1"/>
          <p:nvPr/>
        </p:nvSpPr>
        <p:spPr>
          <a:xfrm>
            <a:off x="1928426" y="2875388"/>
            <a:ext cx="1643063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學習意願</a:t>
            </a:r>
          </a:p>
        </p:txBody>
      </p:sp>
      <p:sp>
        <p:nvSpPr>
          <p:cNvPr id="30" name="Shape 493"/>
          <p:cNvSpPr txBox="1"/>
          <p:nvPr/>
        </p:nvSpPr>
        <p:spPr>
          <a:xfrm>
            <a:off x="5671751" y="2875388"/>
            <a:ext cx="1643063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學習方法</a:t>
            </a:r>
          </a:p>
        </p:txBody>
      </p:sp>
      <p:sp>
        <p:nvSpPr>
          <p:cNvPr id="31" name="Shape 494"/>
          <p:cNvSpPr txBox="1"/>
          <p:nvPr/>
        </p:nvSpPr>
        <p:spPr>
          <a:xfrm>
            <a:off x="3871526" y="3667551"/>
            <a:ext cx="1643063" cy="461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活用學習</a:t>
            </a:r>
          </a:p>
        </p:txBody>
      </p:sp>
      <p:grpSp>
        <p:nvGrpSpPr>
          <p:cNvPr id="32" name="Shape 495"/>
          <p:cNvGrpSpPr/>
          <p:nvPr/>
        </p:nvGrpSpPr>
        <p:grpSpPr>
          <a:xfrm>
            <a:off x="1568064" y="283001"/>
            <a:ext cx="3245998" cy="3245998"/>
            <a:chOff x="2328912" y="832333"/>
            <a:chExt cx="3245998" cy="3245998"/>
          </a:xfrm>
        </p:grpSpPr>
        <p:pic>
          <p:nvPicPr>
            <p:cNvPr id="33" name="Shape 4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328912" y="832333"/>
              <a:ext cx="3245998" cy="3245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497"/>
            <p:cNvSpPr txBox="1"/>
            <p:nvPr/>
          </p:nvSpPr>
          <p:spPr>
            <a:xfrm>
              <a:off x="3180760" y="1763369"/>
              <a:ext cx="1373198" cy="14643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3175" tIns="43175" rIns="43175" bIns="4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400" b="1" u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自主行動</a:t>
              </a:r>
              <a:endParaRPr lang="en-US" sz="3400" b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Shape 498"/>
          <p:cNvGrpSpPr/>
          <p:nvPr/>
        </p:nvGrpSpPr>
        <p:grpSpPr>
          <a:xfrm>
            <a:off x="4447789" y="271888"/>
            <a:ext cx="3245998" cy="3245998"/>
            <a:chOff x="4211960" y="823453"/>
            <a:chExt cx="3245998" cy="3245998"/>
          </a:xfrm>
        </p:grpSpPr>
        <p:pic>
          <p:nvPicPr>
            <p:cNvPr id="36" name="Shape 49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11960" y="823453"/>
              <a:ext cx="3245998" cy="3245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Shape 500"/>
            <p:cNvSpPr txBox="1"/>
            <p:nvPr/>
          </p:nvSpPr>
          <p:spPr>
            <a:xfrm>
              <a:off x="5112100" y="1708487"/>
              <a:ext cx="1373198" cy="14643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3175" tIns="43175" rIns="43175" bIns="4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400" b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溝通互動</a:t>
              </a:r>
            </a:p>
          </p:txBody>
        </p:sp>
      </p:grpSp>
      <p:grpSp>
        <p:nvGrpSpPr>
          <p:cNvPr id="38" name="Shape 501"/>
          <p:cNvGrpSpPr/>
          <p:nvPr/>
        </p:nvGrpSpPr>
        <p:grpSpPr>
          <a:xfrm>
            <a:off x="3007926" y="930701"/>
            <a:ext cx="3245998" cy="3245998"/>
            <a:chOff x="3203848" y="2338040"/>
            <a:chExt cx="3245998" cy="3245998"/>
          </a:xfrm>
        </p:grpSpPr>
        <p:pic>
          <p:nvPicPr>
            <p:cNvPr id="39" name="Shape 50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03848" y="2338040"/>
              <a:ext cx="3245998" cy="3245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Shape 503"/>
            <p:cNvSpPr txBox="1"/>
            <p:nvPr/>
          </p:nvSpPr>
          <p:spPr>
            <a:xfrm>
              <a:off x="4076362" y="3284139"/>
              <a:ext cx="1373198" cy="14643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3175" tIns="43175" rIns="43175" bIns="431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400" b="1" u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社會參與</a:t>
              </a:r>
              <a:endParaRPr lang="en-US" sz="3400" b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Shape 504"/>
          <p:cNvSpPr/>
          <p:nvPr/>
        </p:nvSpPr>
        <p:spPr>
          <a:xfrm>
            <a:off x="1202" y="4307313"/>
            <a:ext cx="4240212" cy="1016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核心素養」是指一個人為適應現在生活及面對未來挑戰，所應具備的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知識、能力與態度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</p:txBody>
      </p:sp>
      <p:sp>
        <p:nvSpPr>
          <p:cNvPr id="43" name="Shape 506"/>
          <p:cNvSpPr/>
          <p:nvPr/>
        </p:nvSpPr>
        <p:spPr>
          <a:xfrm>
            <a:off x="4968132" y="4294328"/>
            <a:ext cx="4240213" cy="1016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學習不宜以學科知識及技能為限，而應</a:t>
            </a:r>
            <a:r>
              <a:rPr lang="en-US" sz="20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關注學習與生活的結合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lang="en-US" sz="20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透過實踐力行而彰顯學習者的全人發展</a:t>
            </a:r>
            <a:endParaRPr lang="en-US" sz="20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2267744" y="5951021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err="1">
                <a:solidFill>
                  <a:srgbClr val="C00000"/>
                </a:solidFill>
                <a:latin typeface="+mn-ea"/>
                <a:cs typeface="Arial"/>
                <a:sym typeface="Arial"/>
              </a:rPr>
              <a:t>以人為本的終身學習者</a:t>
            </a:r>
            <a:endParaRPr lang="zh-TW" altLang="en-US" sz="3600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3479219" y="56672"/>
            <a:ext cx="266968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1"/>
                </a:solidFill>
              </a:rPr>
              <a:t>核心素養</a:t>
            </a:r>
            <a:endParaRPr lang="zh-TW" alt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9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396872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267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E00B5-2091-4CBF-9B50-7070A5478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809773-4D16-4246-B759-5FE1CD639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2C1A43-E9F2-4DB3-AA58-E2224324D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FF1940-6514-4121-A3E9-BB281DBC1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體驗活動</a:t>
            </a:r>
            <a:r>
              <a:rPr lang="en-US" altLang="zh-TW" dirty="0" smtClean="0"/>
              <a:t>-</a:t>
            </a:r>
            <a:r>
              <a:rPr lang="zh-TW" altLang="en-US" dirty="0" smtClean="0"/>
              <a:t>達文西拱橋，利用壓舌棒搭製而成</a:t>
            </a:r>
            <a:endParaRPr lang="zh-TW" altLang="en-US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0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4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認識橋樑種類、桁架結構</a:t>
            </a:r>
            <a:endParaRPr lang="zh-TW" alt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797" y="1196752"/>
            <a:ext cx="3387173" cy="4104456"/>
          </a:xfrm>
          <a:prstGeom prst="roundRect">
            <a:avLst>
              <a:gd name="adj" fmla="val 274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560493" cy="4104456"/>
          </a:xfrm>
          <a:prstGeom prst="roundRect">
            <a:avLst>
              <a:gd name="adj" fmla="val 27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West Point Bridge Designer (</a:t>
            </a:r>
            <a:r>
              <a:rPr lang="en-US" altLang="zh-TW" dirty="0" err="1" smtClean="0"/>
              <a:t>WPBD</a:t>
            </a:r>
            <a:r>
              <a:rPr lang="en-US" altLang="zh-TW" dirty="0" smtClean="0"/>
              <a:t>)</a:t>
            </a:r>
            <a:r>
              <a:rPr lang="zh-TW" altLang="en-US" dirty="0" smtClean="0"/>
              <a:t>軟體</a:t>
            </a:r>
            <a:endParaRPr lang="zh-TW" altLang="en-US" dirty="0"/>
          </a:p>
        </p:txBody>
      </p:sp>
      <p:pic>
        <p:nvPicPr>
          <p:cNvPr id="2050" name="Picture 2" descr="http://garrettsbridges.com/mbd/wp-content/uploads/2012/03/wpbd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839222" cy="3579904"/>
          </a:xfrm>
          <a:prstGeom prst="roundRect">
            <a:avLst>
              <a:gd name="adj" fmla="val 40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學生思考桁架力學分析、上機設計</a:t>
            </a:r>
          </a:p>
          <a:p>
            <a:endParaRPr lang="zh-TW" altLang="en-US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0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4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en-US" altLang="zh-TW" dirty="0" err="1" smtClean="0"/>
              <a:t>3D</a:t>
            </a:r>
            <a:r>
              <a:rPr lang="zh-TW" altLang="en-US" dirty="0" smtClean="0"/>
              <a:t>建模軟體設計橋梁元件、使用</a:t>
            </a:r>
            <a:r>
              <a:rPr lang="en-US" altLang="zh-TW" dirty="0" err="1" smtClean="0"/>
              <a:t>3D</a:t>
            </a:r>
            <a:r>
              <a:rPr lang="zh-TW" altLang="en-US" dirty="0" smtClean="0"/>
              <a:t>列印機印出</a:t>
            </a:r>
          </a:p>
          <a:p>
            <a:endParaRPr lang="zh-TW" altLang="en-US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0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4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橋梁的設計與製作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按圖施工進行製作、破壞測試</a:t>
            </a:r>
          </a:p>
          <a:p>
            <a:endParaRPr lang="zh-TW" altLang="en-US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0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499" y="1340768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4"/>
            <a:ext cx="2640000" cy="1980000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1112120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400" b="1" dirty="0" smtClean="0"/>
              <a:t>學習完正投影多視圖及等角圖後，教導學生使用</a:t>
            </a:r>
            <a:r>
              <a:rPr lang="en-US" altLang="zh-TW" sz="2400" b="1" dirty="0" smtClean="0"/>
              <a:t>Google </a:t>
            </a:r>
            <a:r>
              <a:rPr lang="en-US" altLang="zh-TW" sz="2400" b="1" dirty="0" err="1" smtClean="0"/>
              <a:t>Sketchup</a:t>
            </a:r>
            <a:r>
              <a:rPr lang="zh-TW" altLang="en-US" sz="2400" b="1" dirty="0" smtClean="0"/>
              <a:t>軟體進行繪製設計，再依據設計圖</a:t>
            </a:r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實際製作。</a:t>
            </a:r>
            <a:endParaRPr 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215652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3585159"/>
              </p:ext>
            </p:extLst>
          </p:nvPr>
        </p:nvGraphicFramePr>
        <p:xfrm>
          <a:off x="503238" y="76470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820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E00B5-2091-4CBF-9B50-7070A5478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809773-4D16-4246-B759-5FE1CD639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00A80F-5557-4E1D-BF48-B698FAC59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2051B8-B17B-41A8-A614-34C508B39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418FBC-0473-41E0-9F29-F07F272CB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9E1668-E7DE-4352-839F-4A70FB705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學生使用</a:t>
            </a:r>
            <a:r>
              <a:rPr lang="en-US" altLang="zh-TW" dirty="0" smtClean="0"/>
              <a:t>Google </a:t>
            </a:r>
            <a:r>
              <a:rPr lang="en-US" altLang="zh-TW" dirty="0" err="1" smtClean="0"/>
              <a:t>Sketchup</a:t>
            </a:r>
            <a:r>
              <a:rPr lang="zh-TW" altLang="en-US" dirty="0" smtClean="0"/>
              <a:t>繪製</a:t>
            </a:r>
            <a:endParaRPr lang="zh-TW" altLang="en-US" dirty="0"/>
          </a:p>
        </p:txBody>
      </p:sp>
      <p:pic>
        <p:nvPicPr>
          <p:cNvPr id="4" name="圖片 3" descr="sketchup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3776400" cy="2520000"/>
          </a:xfrm>
          <a:prstGeom prst="roundRect">
            <a:avLst>
              <a:gd name="adj" fmla="val 4133"/>
            </a:avLst>
          </a:prstGeom>
        </p:spPr>
      </p:pic>
      <p:pic>
        <p:nvPicPr>
          <p:cNvPr id="5" name="圖片 4" descr="20161124_085556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32856"/>
            <a:ext cx="3776400" cy="2520000"/>
          </a:xfrm>
          <a:prstGeom prst="roundRect">
            <a:avLst>
              <a:gd name="adj" fmla="val 55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93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936104" cy="3168352"/>
          </a:xfrm>
        </p:spPr>
        <p:txBody>
          <a:bodyPr>
            <a:noAutofit/>
          </a:bodyPr>
          <a:lstStyle/>
          <a:p>
            <a:r>
              <a:rPr lang="zh-TW" altLang="en-US" sz="5400" dirty="0" smtClean="0"/>
              <a:t>核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心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素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養</a:t>
            </a:r>
            <a:endParaRPr lang="zh-TW" altLang="en-US" sz="5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"/>
            <a:ext cx="6307410" cy="6874275"/>
          </a:xfrm>
          <a:prstGeom prst="roundRect">
            <a:avLst>
              <a:gd name="adj" fmla="val 443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8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AutoCad</a:t>
            </a:r>
            <a:r>
              <a:rPr lang="zh-TW" altLang="en-US" dirty="0" smtClean="0"/>
              <a:t>繪製</a:t>
            </a:r>
            <a:r>
              <a:rPr lang="en-US" altLang="zh-TW" dirty="0" smtClean="0"/>
              <a:t>1:1</a:t>
            </a:r>
            <a:r>
              <a:rPr lang="zh-TW" altLang="en-US" dirty="0" smtClean="0"/>
              <a:t>圖檔供學生繪製</a:t>
            </a:r>
            <a:endParaRPr lang="zh-TW" altLang="en-US" dirty="0"/>
          </a:p>
        </p:txBody>
      </p:sp>
      <p:pic>
        <p:nvPicPr>
          <p:cNvPr id="4" name="Picture 3" descr="F:\魯班鎖三視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80354" y="436073"/>
            <a:ext cx="4023255" cy="5688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8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3D</a:t>
            </a:r>
            <a:r>
              <a:rPr lang="zh-TW" altLang="en-US" dirty="0" smtClean="0"/>
              <a:t>列印教學教具</a:t>
            </a:r>
            <a:endParaRPr lang="zh-TW" altLang="en-US" dirty="0"/>
          </a:p>
        </p:txBody>
      </p:sp>
      <p:pic>
        <p:nvPicPr>
          <p:cNvPr id="1026" name="Picture 2" descr="F:\魯班鎖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764704"/>
            <a:ext cx="4608512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9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依據</a:t>
            </a:r>
            <a:r>
              <a:rPr lang="en-US" altLang="zh-TW" dirty="0" smtClean="0"/>
              <a:t>1:1</a:t>
            </a:r>
            <a:r>
              <a:rPr lang="zh-TW" altLang="en-US" dirty="0" smtClean="0"/>
              <a:t>正投影視圖進行製作</a:t>
            </a:r>
            <a:endParaRPr lang="zh-TW" dirty="0"/>
          </a:p>
        </p:txBody>
      </p:sp>
      <p:pic>
        <p:nvPicPr>
          <p:cNvPr id="3074" name="Picture 2" descr="C:\Users\s14\Desktop\生活科技課程分享\魯班鎖\ckjhs0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11562" y="1988840"/>
            <a:ext cx="3777759" cy="2520000"/>
          </a:xfrm>
          <a:prstGeom prst="roundRect">
            <a:avLst>
              <a:gd name="adj" fmla="val 10914"/>
            </a:avLst>
          </a:prstGeom>
          <a:noFill/>
        </p:spPr>
      </p:pic>
      <p:pic>
        <p:nvPicPr>
          <p:cNvPr id="3076" name="Picture 4" descr="C:\Users\s14\Desktop\生活科技課程分享\魯班鎖\ckjhs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8" y="1988840"/>
            <a:ext cx="3777757" cy="2520000"/>
          </a:xfrm>
          <a:prstGeom prst="roundRect">
            <a:avLst>
              <a:gd name="adj" fmla="val 9144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7871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教導學生使用線鋸機進行切割（攝影機＋單槍）</a:t>
            </a:r>
            <a:endParaRPr lang="en-US" altLang="zh-TW" dirty="0" smtClean="0"/>
          </a:p>
          <a:p>
            <a:r>
              <a:rPr lang="zh-TW" altLang="en-US" dirty="0" smtClean="0"/>
              <a:t>使用銼刀、砂紙修整研磨</a:t>
            </a:r>
            <a:endParaRPr lang="en-US" altLang="zh-TW" dirty="0" smtClean="0"/>
          </a:p>
          <a:p>
            <a:r>
              <a:rPr lang="zh-TW" altLang="en-US" dirty="0" smtClean="0"/>
              <a:t>小組分工</a:t>
            </a:r>
            <a:r>
              <a:rPr lang="en-US" altLang="zh-TW" dirty="0" smtClean="0"/>
              <a:t>-</a:t>
            </a:r>
            <a:r>
              <a:rPr lang="zh-TW" altLang="en-US" dirty="0" smtClean="0"/>
              <a:t>繪製與切割組</a:t>
            </a:r>
            <a:endParaRPr lang="zh-TW" dirty="0"/>
          </a:p>
        </p:txBody>
      </p:sp>
      <p:pic>
        <p:nvPicPr>
          <p:cNvPr id="2050" name="Picture 2" descr="C:\Users\s14\Desktop\生活科技課程分享\魯班鎖\ckjhs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2" y="2061128"/>
            <a:ext cx="3777759" cy="2520000"/>
          </a:xfrm>
          <a:prstGeom prst="roundRect">
            <a:avLst>
              <a:gd name="adj" fmla="val 10472"/>
            </a:avLst>
          </a:prstGeom>
          <a:noFill/>
        </p:spPr>
      </p:pic>
      <p:pic>
        <p:nvPicPr>
          <p:cNvPr id="2052" name="Picture 4" descr="C:\Users\s14\Desktop\生活科技課程分享\魯班鎖\ckjhs0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2060848"/>
            <a:ext cx="3777756" cy="2519733"/>
          </a:xfrm>
          <a:prstGeom prst="roundRect">
            <a:avLst>
              <a:gd name="adj" fmla="val 7374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2695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上課隨拍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450339"/>
            <a:ext cx="2639999" cy="176085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450339"/>
            <a:ext cx="2639999" cy="176085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101" y="3574795"/>
            <a:ext cx="2639999" cy="176085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574795"/>
            <a:ext cx="2639999" cy="1760859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9381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魯班鎖的設計與實作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548681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學生作品</a:t>
            </a:r>
            <a:endParaRPr lang="zh-TW" dirty="0"/>
          </a:p>
        </p:txBody>
      </p:sp>
      <p:pic>
        <p:nvPicPr>
          <p:cNvPr id="4098" name="Picture 2" descr="C:\Users\s14\Desktop\生活科技課程分享\魯班鎖\ckjhs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2" y="1916832"/>
            <a:ext cx="3777759" cy="2520000"/>
          </a:xfrm>
          <a:prstGeom prst="roundRect">
            <a:avLst>
              <a:gd name="adj" fmla="val 10914"/>
            </a:avLst>
          </a:prstGeom>
          <a:noFill/>
        </p:spPr>
      </p:pic>
      <p:pic>
        <p:nvPicPr>
          <p:cNvPr id="4099" name="Picture 3" descr="C:\Users\s14\Desktop\生活科技課程分享\魯班鎖\ckjhs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8" y="1916832"/>
            <a:ext cx="3777759" cy="2520000"/>
          </a:xfrm>
          <a:prstGeom prst="roundRect">
            <a:avLst>
              <a:gd name="adj" fmla="val 10472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5755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hlinkClick r:id="rId3" action="ppaction://hlinkfile"/>
              </a:rPr>
              <a:t>建國熊愛尼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98432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/>
              <a:t>與宜蘭復興國中合作送愛到尼泊爾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由本校三位生科老師帶領學生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集體製作熊愛尼自走玩具</a:t>
            </a:r>
            <a:endParaRPr lang="en-US" altLang="zh-TW" sz="2400" b="1" dirty="0" smtClean="0"/>
          </a:p>
          <a:p>
            <a:endParaRPr lang="en-US" altLang="zh-TW" sz="2400" b="1" dirty="0" smtClean="0"/>
          </a:p>
          <a:p>
            <a:r>
              <a:rPr lang="zh-TW" altLang="en-US" sz="2400" b="1" dirty="0" smtClean="0"/>
              <a:t>本校製作數量</a:t>
            </a:r>
            <a:r>
              <a:rPr lang="en-US" altLang="zh-TW" sz="2400" b="1" dirty="0" smtClean="0"/>
              <a:t>-</a:t>
            </a:r>
            <a:r>
              <a:rPr lang="en-US" altLang="zh-TW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285</a:t>
            </a:r>
            <a:r>
              <a:rPr lang="en-US" altLang="zh-TW" sz="2400" b="1" dirty="0" smtClean="0"/>
              <a:t>/500</a:t>
            </a:r>
          </a:p>
          <a:p>
            <a:endParaRPr lang="en-US" altLang="zh-TW" sz="2400" b="1" dirty="0" smtClean="0"/>
          </a:p>
          <a:p>
            <a:r>
              <a:rPr lang="zh-TW" altLang="en-US" sz="2400" b="1" dirty="0" smtClean="0"/>
              <a:t>美術老師友情支援顏色設計與著色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</p:txBody>
      </p:sp>
      <p:pic>
        <p:nvPicPr>
          <p:cNvPr id="4" name="圖片 3" descr="13932242_10210232947488420_1631750535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8" y="404664"/>
            <a:ext cx="3636859" cy="6048672"/>
          </a:xfrm>
          <a:prstGeom prst="roundRect">
            <a:avLst>
              <a:gd name="adj" fmla="val 483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83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62662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02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E00B5-2091-4CBF-9B50-7070A5478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809773-4D16-4246-B759-5FE1CD639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00A80F-5557-4E1D-BF48-B698FAC59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2051B8-B17B-41A8-A614-34C508B39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建國熊愛尼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異質性分班之生產線，學生</a:t>
            </a:r>
            <a:r>
              <a:rPr lang="zh-TW" altLang="en-US" dirty="0" smtClean="0"/>
              <a:t>各司其職、分工合作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4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753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建國熊愛尼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號召校友返校協助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4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2824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hape 577"/>
          <p:cNvGrpSpPr/>
          <p:nvPr/>
        </p:nvGrpSpPr>
        <p:grpSpPr>
          <a:xfrm>
            <a:off x="267593" y="404664"/>
            <a:ext cx="8624887" cy="5592763"/>
            <a:chOff x="323528" y="89477"/>
            <a:chExt cx="8626058" cy="5891550"/>
          </a:xfrm>
        </p:grpSpPr>
        <p:sp>
          <p:nvSpPr>
            <p:cNvPr id="15" name="Shape 578"/>
            <p:cNvSpPr/>
            <p:nvPr/>
          </p:nvSpPr>
          <p:spPr>
            <a:xfrm>
              <a:off x="323528" y="89477"/>
              <a:ext cx="3808929" cy="589155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E99FF"/>
                </a:gs>
                <a:gs pos="50000">
                  <a:srgbClr val="B1BFFF"/>
                </a:gs>
                <a:gs pos="100000">
                  <a:srgbClr val="D9DFFF"/>
                </a:gs>
              </a:gsLst>
              <a:lin ang="135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579"/>
            <p:cNvSpPr/>
            <p:nvPr/>
          </p:nvSpPr>
          <p:spPr>
            <a:xfrm>
              <a:off x="4700859" y="89477"/>
              <a:ext cx="4248727" cy="589155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BC7E"/>
                </a:gs>
                <a:gs pos="50000">
                  <a:srgbClr val="FFD4B1"/>
                </a:gs>
                <a:gs pos="100000">
                  <a:srgbClr val="FFE9D9"/>
                </a:gs>
              </a:gsLst>
              <a:lin ang="135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580"/>
            <p:cNvSpPr/>
            <p:nvPr/>
          </p:nvSpPr>
          <p:spPr>
            <a:xfrm>
              <a:off x="323528" y="89477"/>
              <a:ext cx="3808929" cy="891342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九年一貫課程架構</a:t>
              </a:r>
              <a:endPara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581"/>
            <p:cNvSpPr/>
            <p:nvPr/>
          </p:nvSpPr>
          <p:spPr>
            <a:xfrm>
              <a:off x="4700859" y="89477"/>
              <a:ext cx="4248727" cy="891342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1">
                  <a:solidFill>
                    <a:srgbClr val="6D291A"/>
                  </a:solidFill>
                  <a:latin typeface="Arial"/>
                  <a:ea typeface="Arial"/>
                  <a:cs typeface="Arial"/>
                  <a:sym typeface="Arial"/>
                </a:rPr>
                <a:t>十二年國教課程架構</a:t>
              </a:r>
            </a:p>
          </p:txBody>
        </p:sp>
      </p:grpSp>
      <p:sp>
        <p:nvSpPr>
          <p:cNvPr id="19" name="Shape 582"/>
          <p:cNvSpPr txBox="1"/>
          <p:nvPr/>
        </p:nvSpPr>
        <p:spPr>
          <a:xfrm>
            <a:off x="620018" y="1409552"/>
            <a:ext cx="3416300" cy="4246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一、修訂背景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二、基本理念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三、課程目標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四、(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十大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基本能力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五、(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七大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學習領域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--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分段能力指標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六、實施要點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583"/>
          <p:cNvSpPr txBox="1"/>
          <p:nvPr/>
        </p:nvSpPr>
        <p:spPr>
          <a:xfrm>
            <a:off x="4939605" y="1366689"/>
            <a:ext cx="3878263" cy="4630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一、修訂背景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二、基本理念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三、課程目標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四、(三面九項) 核心素養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五、學習階段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六、課程架構 (八大領域)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-- 學習重點 (雙向細目表)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1. 學習內容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2. 學習表現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七、實施要點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八、附錄</a:t>
            </a:r>
          </a:p>
        </p:txBody>
      </p:sp>
      <p:sp>
        <p:nvSpPr>
          <p:cNvPr id="21" name="Shape 584"/>
          <p:cNvSpPr/>
          <p:nvPr/>
        </p:nvSpPr>
        <p:spPr>
          <a:xfrm>
            <a:off x="3712468" y="2998639"/>
            <a:ext cx="1079500" cy="1008063"/>
          </a:xfrm>
          <a:prstGeom prst="strip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6ADA4"/>
              </a:gs>
              <a:gs pos="50000">
                <a:srgbClr val="E1A096"/>
              </a:gs>
              <a:gs pos="100000">
                <a:srgbClr val="E18F83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585"/>
          <p:cNvSpPr/>
          <p:nvPr/>
        </p:nvSpPr>
        <p:spPr>
          <a:xfrm>
            <a:off x="620018" y="2852589"/>
            <a:ext cx="2735262" cy="576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586"/>
          <p:cNvSpPr/>
          <p:nvPr/>
        </p:nvSpPr>
        <p:spPr>
          <a:xfrm>
            <a:off x="4939605" y="2862114"/>
            <a:ext cx="3219450" cy="471488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587"/>
          <p:cNvSpPr/>
          <p:nvPr/>
        </p:nvSpPr>
        <p:spPr>
          <a:xfrm>
            <a:off x="569218" y="3671739"/>
            <a:ext cx="2786062" cy="90805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588"/>
          <p:cNvSpPr/>
          <p:nvPr/>
        </p:nvSpPr>
        <p:spPr>
          <a:xfrm>
            <a:off x="4890393" y="3649514"/>
            <a:ext cx="3786063" cy="155575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50820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建國熊愛尼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endParaRPr lang="en-US" altLang="zh-TW" b="1" dirty="0" smtClean="0"/>
          </a:p>
        </p:txBody>
      </p:sp>
      <p:pic>
        <p:nvPicPr>
          <p:cNvPr id="4" name="圖片 3" descr="20160802_165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348880"/>
            <a:ext cx="749794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13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手機木工音箱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55228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手機普及，利用幾片木版，製作生活中實用之物品，除了可將音樂擴大外，尚可充當手機座，非常之實用。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6400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8054419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2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E00B5-2091-4CBF-9B50-7070A5478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809773-4D16-4246-B759-5FE1CD639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/>
              <a:t>手機木工音箱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1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5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099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501" y="3465226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9770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素養導向的生活科技教學示例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26962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2800" b="1" dirty="0"/>
              <a:t>八</a:t>
            </a:r>
            <a:r>
              <a:rPr lang="zh-TW" altLang="en-US" sz="2800" b="1" dirty="0" smtClean="0"/>
              <a:t>年級課程示例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「手搖發電</a:t>
            </a:r>
            <a:r>
              <a:rPr lang="en-US" altLang="zh-TW" sz="2800" b="1" dirty="0" smtClean="0"/>
              <a:t>LED</a:t>
            </a:r>
            <a:r>
              <a:rPr lang="zh-TW" altLang="en-US" sz="2800" b="1" dirty="0" smtClean="0"/>
              <a:t>手電筒」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「風力起重機的設計與製作」</a:t>
            </a:r>
            <a:endParaRPr lang="en-US" altLang="zh-TW" sz="2800" b="1" dirty="0" smtClean="0"/>
          </a:p>
          <a:p>
            <a:pPr algn="ctr">
              <a:defRPr/>
            </a:pPr>
            <a:endParaRPr lang="en-US" altLang="zh-TW" b="1" dirty="0" smtClean="0"/>
          </a:p>
          <a:p>
            <a:pPr algn="ctr">
              <a:defRPr/>
            </a:pPr>
            <a:endParaRPr lang="en-US" altLang="zh-TW" b="1" dirty="0" smtClean="0"/>
          </a:p>
          <a:p>
            <a:pPr algn="ctr">
              <a:defRPr/>
            </a:pPr>
            <a:r>
              <a:rPr lang="zh-TW" altLang="en-US" b="1" dirty="0" smtClean="0"/>
              <a:t>參考網站：尾翼的生活科技教室</a:t>
            </a:r>
            <a:endParaRPr lang="en-US" altLang="zh-TW" b="1" dirty="0" smtClean="0"/>
          </a:p>
          <a:p>
            <a:pPr algn="ctr">
              <a:defRPr/>
            </a:pP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sites.google.com</a:t>
            </a:r>
            <a:r>
              <a:rPr lang="en-US" altLang="zh-TW" dirty="0">
                <a:hlinkClick r:id="rId3"/>
              </a:rPr>
              <a:t>/view/tail-</a:t>
            </a:r>
            <a:r>
              <a:rPr lang="en-US" altLang="zh-TW" dirty="0" err="1">
                <a:hlinkClick r:id="rId3"/>
              </a:rPr>
              <a:t>ite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pPr algn="ctr">
              <a:defRPr/>
            </a:pP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03068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以手搖發電</a:t>
            </a:r>
            <a:r>
              <a:rPr lang="en-US" altLang="zh-TW" dirty="0" smtClean="0"/>
              <a:t>LED</a:t>
            </a:r>
            <a:r>
              <a:rPr lang="zh-TW" altLang="en-US" dirty="0" smtClean="0"/>
              <a:t>手電筒為例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3222120" y="548680"/>
            <a:ext cx="2718000" cy="47525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49542" y="558975"/>
            <a:ext cx="2718302" cy="47525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994460" y="558975"/>
            <a:ext cx="2718000" cy="475252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35496" y="1726519"/>
            <a:ext cx="1188132" cy="1188132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事先設定</a:t>
            </a:r>
            <a:endParaRPr lang="zh-TW" altLang="en-US" sz="2400" b="1" dirty="0"/>
          </a:p>
        </p:txBody>
      </p:sp>
      <p:sp>
        <p:nvSpPr>
          <p:cNvPr id="11" name="向右箭號 10"/>
          <p:cNvSpPr/>
          <p:nvPr/>
        </p:nvSpPr>
        <p:spPr>
          <a:xfrm>
            <a:off x="1367646" y="200534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07782" y="1726519"/>
            <a:ext cx="1188132" cy="118813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課程規劃</a:t>
            </a:r>
          </a:p>
        </p:txBody>
      </p:sp>
      <p:sp>
        <p:nvSpPr>
          <p:cNvPr id="13" name="橢圓 12"/>
          <p:cNvSpPr/>
          <p:nvPr/>
        </p:nvSpPr>
        <p:spPr>
          <a:xfrm>
            <a:off x="5346054" y="1736813"/>
            <a:ext cx="1188132" cy="11881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活動進行</a:t>
            </a:r>
            <a:endParaRPr lang="zh-TW" altLang="en-US" sz="2400" b="1" dirty="0"/>
          </a:p>
        </p:txBody>
      </p:sp>
      <p:sp>
        <p:nvSpPr>
          <p:cNvPr id="14" name="橢圓 13"/>
          <p:cNvSpPr/>
          <p:nvPr/>
        </p:nvSpPr>
        <p:spPr>
          <a:xfrm>
            <a:off x="7989328" y="1726519"/>
            <a:ext cx="1188132" cy="11881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獲得結果</a:t>
            </a:r>
            <a:endParaRPr lang="zh-TW" altLang="en-US" sz="2400" b="1" dirty="0"/>
          </a:p>
        </p:txBody>
      </p:sp>
      <p:sp>
        <p:nvSpPr>
          <p:cNvPr id="15" name="向右箭號 14"/>
          <p:cNvSpPr/>
          <p:nvPr/>
        </p:nvSpPr>
        <p:spPr>
          <a:xfrm>
            <a:off x="4103950" y="200611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6768246" y="200611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575556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75556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007604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學習表現</a:t>
            </a:r>
            <a:endParaRPr lang="zh-TW" altLang="en-US" sz="32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645016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課程活動</a:t>
            </a:r>
            <a:endParaRPr lang="zh-TW" altLang="en-US" sz="3200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414147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學習內容</a:t>
            </a:r>
            <a:endParaRPr lang="zh-TW" altLang="en-US" sz="32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431542" y="3212976"/>
            <a:ext cx="2730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/>
              <a:t>生</a:t>
            </a:r>
            <a:r>
              <a:rPr lang="en-US" altLang="zh-TW" sz="1600" b="1" dirty="0"/>
              <a:t>k-IV-2</a:t>
            </a:r>
            <a:r>
              <a:rPr lang="zh-TW" altLang="en-US" sz="1600" b="1" dirty="0"/>
              <a:t>能了解科技產物的設計原理、發展歷程、與創新關鍵。。</a:t>
            </a:r>
            <a:endParaRPr lang="en-US" altLang="zh-TW" b="1" dirty="0"/>
          </a:p>
          <a:p>
            <a:r>
              <a:rPr lang="zh-TW" altLang="en-US" sz="1600" b="1" dirty="0"/>
              <a:t>生</a:t>
            </a:r>
            <a:r>
              <a:rPr lang="en-US" altLang="zh-TW" sz="1600" b="1" dirty="0"/>
              <a:t>k-IV-3</a:t>
            </a:r>
            <a:r>
              <a:rPr lang="zh-TW" altLang="en-US" sz="1600" b="1" dirty="0"/>
              <a:t>能了解選用適當材料及正確工具的基本知識。生</a:t>
            </a:r>
            <a:r>
              <a:rPr lang="en-US" altLang="zh-TW" sz="1600" b="1" dirty="0"/>
              <a:t>c-IV-3</a:t>
            </a:r>
            <a:r>
              <a:rPr lang="zh-TW" altLang="en-US" sz="1600" b="1" dirty="0"/>
              <a:t>能具備與人溝通、協調、合作的能力。</a:t>
            </a:r>
            <a:endParaRPr lang="en-US" altLang="zh-TW" sz="1600" b="1" dirty="0" smtClean="0"/>
          </a:p>
        </p:txBody>
      </p:sp>
      <p:sp>
        <p:nvSpPr>
          <p:cNvPr id="23" name="文字方塊 22"/>
          <p:cNvSpPr txBox="1"/>
          <p:nvPr/>
        </p:nvSpPr>
        <p:spPr>
          <a:xfrm>
            <a:off x="3340691" y="3275454"/>
            <a:ext cx="2442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知識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認識能源、發電機原理及電子元件。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技能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學習手工具使用及按電路圖施工。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態度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良好的工作習慣與小組合作。</a:t>
            </a:r>
            <a:endParaRPr lang="zh-TW" altLang="en-US" b="1" dirty="0"/>
          </a:p>
        </p:txBody>
      </p:sp>
      <p:cxnSp>
        <p:nvCxnSpPr>
          <p:cNvPr id="25" name="直線接點 24"/>
          <p:cNvCxnSpPr/>
          <p:nvPr/>
        </p:nvCxnSpPr>
        <p:spPr>
          <a:xfrm>
            <a:off x="3353265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6150124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3364485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6153067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6102281" y="3131383"/>
            <a:ext cx="250216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/>
              <a:t>生 </a:t>
            </a:r>
            <a:r>
              <a:rPr lang="en-US" altLang="zh-TW" sz="1500" b="1" dirty="0" smtClean="0"/>
              <a:t>N-IV-3</a:t>
            </a:r>
            <a:r>
              <a:rPr lang="zh-TW" altLang="en-US" sz="1500" b="1" dirty="0"/>
              <a:t>科技與科學的</a:t>
            </a:r>
            <a:r>
              <a:rPr lang="zh-TW" altLang="en-US" sz="1500" b="1" dirty="0" smtClean="0"/>
              <a:t>關係。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 </a:t>
            </a:r>
            <a:r>
              <a:rPr lang="en-US" altLang="zh-TW" sz="1500" b="1" dirty="0"/>
              <a:t>P-IV-2</a:t>
            </a:r>
            <a:r>
              <a:rPr lang="zh-TW" altLang="en-US" sz="1500" b="1" dirty="0"/>
              <a:t>設計圖的</a:t>
            </a:r>
            <a:r>
              <a:rPr lang="zh-TW" altLang="en-US" sz="1500" b="1" dirty="0" smtClean="0"/>
              <a:t>繪製。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 </a:t>
            </a:r>
            <a:r>
              <a:rPr lang="en-US" altLang="zh-TW" sz="1500" b="1" dirty="0" smtClean="0"/>
              <a:t>P-IV-5</a:t>
            </a:r>
            <a:r>
              <a:rPr lang="zh-TW" altLang="en-US" sz="1500" b="1" dirty="0"/>
              <a:t>材料的選用與加工</a:t>
            </a:r>
            <a:r>
              <a:rPr lang="zh-TW" altLang="en-US" sz="1500" b="1" dirty="0" smtClean="0"/>
              <a:t>處理。</a:t>
            </a:r>
            <a:endParaRPr lang="en-US" altLang="zh-TW" sz="1500" b="1" dirty="0" smtClean="0"/>
          </a:p>
          <a:p>
            <a:r>
              <a:rPr lang="zh-TW" altLang="en-US" sz="1500" b="1" dirty="0"/>
              <a:t>生</a:t>
            </a:r>
            <a:r>
              <a:rPr lang="en-US" altLang="zh-TW" sz="1500" b="1" dirty="0"/>
              <a:t>P-IV-6</a:t>
            </a:r>
            <a:r>
              <a:rPr lang="zh-TW" altLang="en-US" sz="1500" b="1" dirty="0"/>
              <a:t>常用的機具操作與</a:t>
            </a:r>
            <a:r>
              <a:rPr lang="zh-TW" altLang="en-US" sz="1500" b="1" dirty="0" smtClean="0"/>
              <a:t>使用。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 </a:t>
            </a:r>
            <a:r>
              <a:rPr lang="en-US" altLang="zh-TW" sz="1500" b="1" dirty="0" smtClean="0"/>
              <a:t>A-IV-4</a:t>
            </a:r>
            <a:r>
              <a:rPr lang="zh-TW" altLang="en-US" sz="1500" b="1" dirty="0"/>
              <a:t>能源與動力的</a:t>
            </a:r>
            <a:r>
              <a:rPr lang="zh-TW" altLang="en-US" sz="1500" b="1" dirty="0" smtClean="0"/>
              <a:t>應用。</a:t>
            </a:r>
            <a:endParaRPr lang="en-US" altLang="zh-TW" sz="1500" b="1" dirty="0"/>
          </a:p>
        </p:txBody>
      </p:sp>
    </p:spTree>
    <p:extLst>
      <p:ext uri="{BB962C8B-B14F-4D97-AF65-F5344CB8AC3E}">
        <p14:creationId xmlns:p14="http://schemas.microsoft.com/office/powerpoint/2010/main" val="6513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手搖發電</a:t>
            </a:r>
            <a:r>
              <a:rPr lang="en-US" altLang="zh-TW" dirty="0" smtClean="0"/>
              <a:t>LED</a:t>
            </a:r>
            <a:r>
              <a:rPr lang="zh-TW" altLang="en-US" dirty="0" smtClean="0"/>
              <a:t>手電筒製作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2840312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源起：本校八年級學生將進行隔宿露營，有了使用手電筒需求，需求即是問題的產生，因此發展出這教學活動，訓練學生電路圖的認識及烙鐵工具的使用。</a:t>
            </a:r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影片：</a:t>
            </a:r>
            <a:r>
              <a:rPr lang="en-US" altLang="zh-TW" sz="2400" b="1" dirty="0">
                <a:hlinkClick r:id="rId3"/>
              </a:rPr>
              <a:t>https</a:t>
            </a:r>
            <a:r>
              <a:rPr lang="en-US" altLang="zh-TW" sz="2400" b="1">
                <a:hlinkClick r:id="rId3"/>
              </a:rPr>
              <a:t>://</a:t>
            </a:r>
            <a:r>
              <a:rPr lang="en-US" altLang="zh-TW" sz="2400" b="1" smtClean="0">
                <a:hlinkClick r:id="rId3"/>
              </a:rPr>
              <a:t>youtu.be/8_sCLPbWKMk</a:t>
            </a:r>
            <a:endParaRPr lang="en-US" altLang="zh-TW" sz="2400" b="1" smtClean="0"/>
          </a:p>
          <a:p>
            <a:pPr algn="l"/>
            <a:endParaRPr lang="en-US" altLang="zh-TW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5347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606377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13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/>
              <a:t>手搖發電</a:t>
            </a:r>
            <a:r>
              <a:rPr lang="en-US" altLang="zh-TW" dirty="0"/>
              <a:t>LED</a:t>
            </a:r>
            <a:r>
              <a:rPr lang="zh-TW" altLang="en-US" dirty="0"/>
              <a:t>手電筒製作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基本電路與電子元件認識</a:t>
            </a:r>
            <a:endParaRPr lang="en-US" altLang="zh-TW" dirty="0" smtClean="0"/>
          </a:p>
          <a:p>
            <a:r>
              <a:rPr lang="zh-TW" altLang="en-US" dirty="0" smtClean="0"/>
              <a:t>學習使用電烙鐵</a:t>
            </a:r>
            <a:r>
              <a:rPr lang="en-US" altLang="zh-TW" dirty="0" smtClean="0"/>
              <a:t>(</a:t>
            </a:r>
            <a:r>
              <a:rPr lang="zh-TW" altLang="en-US" dirty="0" smtClean="0"/>
              <a:t>工具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兩人一組互相合作</a:t>
            </a:r>
            <a:r>
              <a:rPr lang="en-US" altLang="zh-TW" dirty="0" smtClean="0"/>
              <a:t>(</a:t>
            </a:r>
            <a:r>
              <a:rPr lang="zh-TW" altLang="en-US" dirty="0" smtClean="0"/>
              <a:t>合作</a:t>
            </a:r>
            <a:r>
              <a:rPr lang="en-US" altLang="zh-TW" dirty="0" smtClean="0"/>
              <a:t>)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7" y="2421436"/>
            <a:ext cx="3359644" cy="2519733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4" y="2421437"/>
            <a:ext cx="3359643" cy="2519732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7555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/>
              <a:t>手搖發電</a:t>
            </a:r>
            <a:r>
              <a:rPr lang="en-US" altLang="zh-TW" dirty="0"/>
              <a:t>LED</a:t>
            </a:r>
            <a:r>
              <a:rPr lang="zh-TW" altLang="en-US" dirty="0"/>
              <a:t>手電筒製作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使用尖嘴鉗剝電線</a:t>
            </a:r>
            <a:endParaRPr lang="en-US" altLang="zh-TW" dirty="0" smtClean="0"/>
          </a:p>
          <a:p>
            <a:r>
              <a:rPr lang="zh-TW" altLang="en-US" dirty="0" smtClean="0"/>
              <a:t>使用鑽床鑽孔</a:t>
            </a:r>
            <a:endParaRPr lang="en-US" altLang="zh-TW" dirty="0" smtClean="0"/>
          </a:p>
          <a:p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9" y="1845236"/>
            <a:ext cx="3359643" cy="2519733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8"/>
            <a:ext cx="3359642" cy="2519732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3182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線接點 30"/>
          <p:cNvCxnSpPr>
            <a:stCxn id="8" idx="3"/>
            <a:endCxn id="13" idx="1"/>
          </p:cNvCxnSpPr>
          <p:nvPr/>
        </p:nvCxnSpPr>
        <p:spPr>
          <a:xfrm>
            <a:off x="2383163" y="4509120"/>
            <a:ext cx="5614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核心素養轉化與發展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2944646" y="656903"/>
            <a:ext cx="25839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核心素養</a:t>
            </a:r>
            <a:endParaRPr lang="zh-TW" altLang="en-US" sz="2400" dirty="0"/>
          </a:p>
        </p:txBody>
      </p:sp>
      <p:sp>
        <p:nvSpPr>
          <p:cNvPr id="6" name="左大括弧 5"/>
          <p:cNvSpPr/>
          <p:nvPr/>
        </p:nvSpPr>
        <p:spPr>
          <a:xfrm>
            <a:off x="2464745" y="1016943"/>
            <a:ext cx="451073" cy="193848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1331640" y="2636912"/>
            <a:ext cx="144018" cy="1152128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395538" y="4077072"/>
            <a:ext cx="1987625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/>
              <a:t>各領域</a:t>
            </a:r>
            <a:r>
              <a:rPr lang="en-US" altLang="zh-TW" sz="2200" dirty="0" smtClean="0"/>
              <a:t>/</a:t>
            </a:r>
            <a:r>
              <a:rPr lang="zh-TW" altLang="en-US" sz="2200" dirty="0" smtClean="0"/>
              <a:t>科目綱要</a:t>
            </a:r>
            <a:endParaRPr lang="zh-TW" altLang="en-US" sz="2200" dirty="0"/>
          </a:p>
        </p:txBody>
      </p:sp>
      <p:sp>
        <p:nvSpPr>
          <p:cNvPr id="10" name="圓角矩形 9"/>
          <p:cNvSpPr/>
          <p:nvPr/>
        </p:nvSpPr>
        <p:spPr>
          <a:xfrm>
            <a:off x="2944646" y="2492896"/>
            <a:ext cx="25839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/>
              <a:t>各教育</a:t>
            </a:r>
            <a:r>
              <a:rPr lang="zh-TW" altLang="en-US" sz="2200" dirty="0" smtClean="0"/>
              <a:t>階段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zh-TW" altLang="en-US" sz="2200" dirty="0" smtClean="0"/>
              <a:t>核心素養</a:t>
            </a:r>
            <a:endParaRPr lang="zh-TW" altLang="en-US" sz="2200" dirty="0"/>
          </a:p>
        </p:txBody>
      </p:sp>
      <p:sp>
        <p:nvSpPr>
          <p:cNvPr id="11" name="向下箭號 10"/>
          <p:cNvSpPr/>
          <p:nvPr/>
        </p:nvSpPr>
        <p:spPr>
          <a:xfrm>
            <a:off x="4169034" y="1628800"/>
            <a:ext cx="135133" cy="576064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944646" y="4149080"/>
            <a:ext cx="25839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/>
              <a:t>各領域</a:t>
            </a:r>
            <a:r>
              <a:rPr lang="en-US" altLang="zh-TW" sz="2200" dirty="0" smtClean="0"/>
              <a:t>/</a:t>
            </a:r>
            <a:r>
              <a:rPr lang="zh-TW" altLang="en-US" sz="2200" dirty="0" smtClean="0"/>
              <a:t>科目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zh-TW" altLang="en-US" sz="2200" dirty="0" smtClean="0"/>
              <a:t>核心素養</a:t>
            </a:r>
            <a:endParaRPr lang="zh-TW" altLang="en-US" sz="2200" dirty="0"/>
          </a:p>
        </p:txBody>
      </p:sp>
      <p:sp>
        <p:nvSpPr>
          <p:cNvPr id="14" name="圓角矩形 13"/>
          <p:cNvSpPr/>
          <p:nvPr/>
        </p:nvSpPr>
        <p:spPr>
          <a:xfrm>
            <a:off x="6339830" y="3031283"/>
            <a:ext cx="25839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/>
              <a:t>各領域</a:t>
            </a:r>
            <a:r>
              <a:rPr lang="en-US" altLang="zh-TW" sz="2200" dirty="0" smtClean="0"/>
              <a:t>/</a:t>
            </a:r>
            <a:r>
              <a:rPr lang="zh-TW" altLang="en-US" sz="2200" dirty="0" smtClean="0"/>
              <a:t>科目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zh-TW" altLang="en-US" sz="2200" dirty="0"/>
              <a:t>理念與目標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6339830" y="5229200"/>
            <a:ext cx="25839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/>
              <a:t>各領域</a:t>
            </a:r>
            <a:r>
              <a:rPr lang="en-US" altLang="zh-TW" sz="2200" dirty="0" smtClean="0"/>
              <a:t>/</a:t>
            </a:r>
            <a:r>
              <a:rPr lang="zh-TW" altLang="en-US" sz="2200" dirty="0" smtClean="0"/>
              <a:t>科目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zh-TW" altLang="en-US" sz="2200" dirty="0"/>
              <a:t>學習重點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4268901" y="1628800"/>
            <a:ext cx="94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</a:rPr>
              <a:t>轉化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268901" y="3429000"/>
            <a:ext cx="94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</a:rPr>
              <a:t>轉化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424137" y="1458363"/>
            <a:ext cx="1987625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總綱</a:t>
            </a:r>
            <a:endParaRPr lang="zh-TW" altLang="en-US" sz="2400" dirty="0"/>
          </a:p>
        </p:txBody>
      </p:sp>
      <p:sp>
        <p:nvSpPr>
          <p:cNvPr id="23" name="左-右雙向箭號 22"/>
          <p:cNvSpPr/>
          <p:nvPr/>
        </p:nvSpPr>
        <p:spPr>
          <a:xfrm rot="19305857">
            <a:off x="5548624" y="3862493"/>
            <a:ext cx="703040" cy="179451"/>
          </a:xfrm>
          <a:prstGeom prst="leftRightArrow">
            <a:avLst>
              <a:gd name="adj1" fmla="val 39519"/>
              <a:gd name="adj2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下箭號 23"/>
          <p:cNvSpPr/>
          <p:nvPr/>
        </p:nvSpPr>
        <p:spPr>
          <a:xfrm>
            <a:off x="4169034" y="3402579"/>
            <a:ext cx="135133" cy="576064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左-右雙向箭號 24"/>
          <p:cNvSpPr/>
          <p:nvPr/>
        </p:nvSpPr>
        <p:spPr>
          <a:xfrm rot="1800000">
            <a:off x="5566272" y="4958020"/>
            <a:ext cx="703040" cy="179451"/>
          </a:xfrm>
          <a:prstGeom prst="leftRightArrow">
            <a:avLst>
              <a:gd name="adj1" fmla="val 39519"/>
              <a:gd name="adj2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左-右雙向箭號 25"/>
          <p:cNvSpPr/>
          <p:nvPr/>
        </p:nvSpPr>
        <p:spPr>
          <a:xfrm rot="16200000">
            <a:off x="7917414" y="4353035"/>
            <a:ext cx="703040" cy="179450"/>
          </a:xfrm>
          <a:prstGeom prst="leftRightArrow">
            <a:avLst>
              <a:gd name="adj1" fmla="val 39519"/>
              <a:gd name="adj2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5860876" y="3861048"/>
            <a:ext cx="94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</a:rPr>
              <a:t>發展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373044" y="4181149"/>
            <a:ext cx="94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</a:rPr>
              <a:t>發展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288412" y="5218395"/>
            <a:ext cx="94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</a:rPr>
              <a:t>對應</a:t>
            </a:r>
          </a:p>
        </p:txBody>
      </p:sp>
    </p:spTree>
    <p:extLst>
      <p:ext uri="{BB962C8B-B14F-4D97-AF65-F5344CB8AC3E}">
        <p14:creationId xmlns:p14="http://schemas.microsoft.com/office/powerpoint/2010/main" val="27330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/>
      <p:bldP spid="1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/>
              <a:t>手搖發電</a:t>
            </a:r>
            <a:r>
              <a:rPr lang="en-US" altLang="zh-TW" dirty="0"/>
              <a:t>LED</a:t>
            </a:r>
            <a:r>
              <a:rPr lang="zh-TW" altLang="en-US" dirty="0"/>
              <a:t>手電筒製作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測試</a:t>
            </a:r>
            <a:r>
              <a:rPr lang="en-US" altLang="zh-TW" dirty="0" smtClean="0"/>
              <a:t>LED</a:t>
            </a:r>
            <a:r>
              <a:rPr lang="zh-TW" altLang="en-US" dirty="0" smtClean="0"/>
              <a:t>電路是否正常</a:t>
            </a:r>
            <a:endParaRPr lang="en-US" altLang="zh-TW" dirty="0" smtClean="0"/>
          </a:p>
          <a:p>
            <a:r>
              <a:rPr lang="zh-TW" altLang="en-US" dirty="0" smtClean="0"/>
              <a:t>外觀美化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9" y="1845236"/>
            <a:ext cx="3359643" cy="2519733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8"/>
            <a:ext cx="3359642" cy="2519732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3674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/>
              <a:t>手搖發電</a:t>
            </a:r>
            <a:r>
              <a:rPr lang="en-US" altLang="zh-TW" dirty="0"/>
              <a:t>LED</a:t>
            </a:r>
            <a:r>
              <a:rPr lang="zh-TW" altLang="en-US" dirty="0"/>
              <a:t>手電筒製作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上課隨拍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0" y="1340770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0" y="1340770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6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6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9891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/>
              <a:t>手搖發電</a:t>
            </a:r>
            <a:r>
              <a:rPr lang="en-US" altLang="zh-TW" dirty="0"/>
              <a:t>LED</a:t>
            </a:r>
            <a:r>
              <a:rPr lang="zh-TW" altLang="en-US" dirty="0"/>
              <a:t>手電筒製作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成品展示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102" y="1340770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2" y="1340770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70101" y="3465226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6" name="20170915_174254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0500" y="3465224"/>
            <a:ext cx="2638800" cy="198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0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風力起重機發想與製作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408264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取自高雄市某屆生活科技競賽，實施於本校數理資優班課程，在教師簡單介紹風力裝置的種類齁，學生可藉由思考、設計、製作腦力激盪不同的風力裝置，以便利用風力拉動重物。</a:t>
            </a:r>
            <a:endParaRPr 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37273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962461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79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E00B5-2091-4CBF-9B50-7070A5478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809773-4D16-4246-B759-5FE1CD639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風力起重機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風力裝置設計</a:t>
            </a:r>
            <a:endParaRPr lang="en-US" altLang="zh-TW" dirty="0" smtClean="0"/>
          </a:p>
          <a:p>
            <a:r>
              <a:rPr lang="zh-TW" altLang="en-US" dirty="0" smtClean="0"/>
              <a:t>運用簡易材料製作，節省成本。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6" y="1845238"/>
            <a:ext cx="3359646" cy="2519735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8"/>
            <a:ext cx="3359644" cy="2519735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3334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風力起重機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設計製作過程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6" y="1845237"/>
            <a:ext cx="3359646" cy="2519735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8"/>
            <a:ext cx="3359644" cy="2519733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0571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風力起重機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成品測試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7" y="1845237"/>
            <a:ext cx="3359644" cy="2519735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4" y="1844958"/>
            <a:ext cx="3359643" cy="2519733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459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風力起重機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成品展示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8"/>
            <a:ext cx="2639999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8"/>
            <a:ext cx="2639999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101" y="3465224"/>
            <a:ext cx="2639999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4"/>
            <a:ext cx="2639999" cy="1980000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3390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風力起重機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成品展示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70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70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101" y="3465226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6"/>
            <a:ext cx="2639999" cy="1979999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6704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科技領域時間分配與組合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11121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2800" b="1" dirty="0" smtClean="0"/>
              <a:t>國民小學</a:t>
            </a:r>
            <a:r>
              <a:rPr lang="en-US" altLang="zh-TW" sz="2800" b="1" dirty="0" smtClean="0"/>
              <a:t> </a:t>
            </a:r>
            <a:r>
              <a:rPr lang="en-US" altLang="zh-TW" sz="2800" b="1" dirty="0" smtClean="0">
                <a:sym typeface="Wingdings" panose="05000000000000000000" pitchFamily="2" charset="2"/>
              </a:rPr>
              <a:t> </a:t>
            </a:r>
            <a:r>
              <a:rPr lang="zh-TW" altLang="en-US" sz="2800" b="1" dirty="0" smtClean="0">
                <a:sym typeface="Wingdings" panose="05000000000000000000" pitchFamily="2" charset="2"/>
              </a:rPr>
              <a:t>國民中學 </a:t>
            </a:r>
            <a:r>
              <a:rPr lang="en-US" altLang="zh-TW" sz="2800" b="1" dirty="0" smtClean="0">
                <a:sym typeface="Wingdings" panose="05000000000000000000" pitchFamily="2" charset="2"/>
              </a:rPr>
              <a:t> </a:t>
            </a:r>
            <a:r>
              <a:rPr lang="zh-TW" altLang="en-US" sz="2800" b="1" dirty="0" smtClean="0">
                <a:sym typeface="Wingdings" panose="05000000000000000000" pitchFamily="2" charset="2"/>
              </a:rPr>
              <a:t>高級中等學校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73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素養導向的生活科技教學示例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26962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2800" b="1" dirty="0" smtClean="0"/>
              <a:t>九年級課程示例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「廢材機器人設計與製作」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 smtClean="0"/>
              <a:t>「</a:t>
            </a:r>
            <a:r>
              <a:rPr lang="en-US" altLang="zh-TW" sz="2800" b="1" dirty="0" err="1"/>
              <a:t>Arduino+S4A</a:t>
            </a:r>
            <a:r>
              <a:rPr lang="zh-TW" altLang="en-US" sz="2800" b="1" dirty="0"/>
              <a:t>」</a:t>
            </a:r>
            <a:endParaRPr lang="en-US" altLang="zh-TW" sz="2800" b="1" dirty="0"/>
          </a:p>
          <a:p>
            <a:pPr algn="ctr">
              <a:defRPr/>
            </a:pPr>
            <a:r>
              <a:rPr lang="zh-TW" altLang="en-US" sz="2800" b="1" dirty="0"/>
              <a:t>「</a:t>
            </a:r>
            <a:r>
              <a:rPr lang="en-US" altLang="zh-TW" sz="2800" b="1" dirty="0"/>
              <a:t>USB</a:t>
            </a:r>
            <a:r>
              <a:rPr lang="zh-TW" altLang="en-US" sz="2800" b="1" dirty="0"/>
              <a:t>動物玻璃瓶燈座</a:t>
            </a:r>
            <a:r>
              <a:rPr lang="zh-TW" altLang="en-US" sz="2800" b="1" dirty="0" smtClean="0"/>
              <a:t>」</a:t>
            </a:r>
            <a:endParaRPr lang="en-US" altLang="zh-TW" sz="2800" b="1" dirty="0" smtClean="0"/>
          </a:p>
          <a:p>
            <a:pPr algn="ctr">
              <a:defRPr/>
            </a:pPr>
            <a:endParaRPr lang="en-US" altLang="zh-TW" b="1" dirty="0" smtClean="0"/>
          </a:p>
          <a:p>
            <a:pPr algn="ctr">
              <a:defRPr/>
            </a:pPr>
            <a:r>
              <a:rPr lang="zh-TW" altLang="en-US" b="1" dirty="0" smtClean="0"/>
              <a:t>參考網站：尾翼的生活科技教室</a:t>
            </a:r>
            <a:endParaRPr lang="en-US" altLang="zh-TW" b="1" dirty="0" smtClean="0"/>
          </a:p>
          <a:p>
            <a:pPr algn="ctr">
              <a:defRPr/>
            </a:pP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sites.google.com</a:t>
            </a:r>
            <a:r>
              <a:rPr lang="en-US" altLang="zh-TW" dirty="0">
                <a:hlinkClick r:id="rId3"/>
              </a:rPr>
              <a:t>/view/tail-</a:t>
            </a:r>
            <a:r>
              <a:rPr lang="en-US" altLang="zh-TW" dirty="0" err="1">
                <a:hlinkClick r:id="rId3"/>
              </a:rPr>
              <a:t>ite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pPr algn="ctr">
              <a:defRPr/>
            </a:pP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551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以廢柴機器人大</a:t>
            </a:r>
            <a:r>
              <a:rPr lang="zh-TW" altLang="en-US" dirty="0" smtClean="0"/>
              <a:t>賽為例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3222120" y="548680"/>
            <a:ext cx="2718000" cy="47525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49542" y="558975"/>
            <a:ext cx="2718302" cy="47525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994460" y="558975"/>
            <a:ext cx="2718000" cy="475252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35496" y="1726519"/>
            <a:ext cx="1188132" cy="1188132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事先設定</a:t>
            </a:r>
            <a:endParaRPr lang="zh-TW" altLang="en-US" sz="2400" b="1" dirty="0"/>
          </a:p>
        </p:txBody>
      </p:sp>
      <p:sp>
        <p:nvSpPr>
          <p:cNvPr id="11" name="向右箭號 10"/>
          <p:cNvSpPr/>
          <p:nvPr/>
        </p:nvSpPr>
        <p:spPr>
          <a:xfrm>
            <a:off x="1367646" y="200534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07782" y="1726519"/>
            <a:ext cx="1188132" cy="118813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課程規劃</a:t>
            </a:r>
          </a:p>
        </p:txBody>
      </p:sp>
      <p:sp>
        <p:nvSpPr>
          <p:cNvPr id="13" name="橢圓 12"/>
          <p:cNvSpPr/>
          <p:nvPr/>
        </p:nvSpPr>
        <p:spPr>
          <a:xfrm>
            <a:off x="5346054" y="1736813"/>
            <a:ext cx="1188132" cy="11881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活動進行</a:t>
            </a:r>
            <a:endParaRPr lang="zh-TW" altLang="en-US" sz="2400" b="1" dirty="0"/>
          </a:p>
        </p:txBody>
      </p:sp>
      <p:sp>
        <p:nvSpPr>
          <p:cNvPr id="14" name="橢圓 13"/>
          <p:cNvSpPr/>
          <p:nvPr/>
        </p:nvSpPr>
        <p:spPr>
          <a:xfrm>
            <a:off x="7989328" y="1726519"/>
            <a:ext cx="1188132" cy="11881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獲得結果</a:t>
            </a:r>
            <a:endParaRPr lang="zh-TW" altLang="en-US" sz="2400" b="1" dirty="0"/>
          </a:p>
        </p:txBody>
      </p:sp>
      <p:sp>
        <p:nvSpPr>
          <p:cNvPr id="15" name="向右箭號 14"/>
          <p:cNvSpPr/>
          <p:nvPr/>
        </p:nvSpPr>
        <p:spPr>
          <a:xfrm>
            <a:off x="4103950" y="200611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6768246" y="2006111"/>
            <a:ext cx="1124579" cy="651072"/>
          </a:xfrm>
          <a:prstGeom prst="striped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575556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75556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007604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學習表現</a:t>
            </a:r>
            <a:endParaRPr lang="zh-TW" altLang="en-US" sz="32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645016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課程活動</a:t>
            </a:r>
            <a:endParaRPr lang="zh-TW" altLang="en-US" sz="3200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414147" y="84700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學習內容</a:t>
            </a:r>
            <a:endParaRPr lang="zh-TW" altLang="en-US" sz="32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431542" y="3212976"/>
            <a:ext cx="2730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/>
              <a:t>生</a:t>
            </a:r>
            <a:r>
              <a:rPr lang="en-US" altLang="zh-TW" sz="1600" b="1" dirty="0"/>
              <a:t>c-IV-1</a:t>
            </a:r>
            <a:r>
              <a:rPr lang="zh-TW" altLang="en-US" sz="1600" b="1" dirty="0"/>
              <a:t>能運用設計流程，實際設計並製作科技產品以解決問題</a:t>
            </a:r>
            <a:r>
              <a:rPr lang="zh-TW" altLang="en-US" sz="1600" b="1" dirty="0" smtClean="0"/>
              <a:t>。</a:t>
            </a:r>
            <a:endParaRPr lang="en-US" altLang="zh-TW" b="1" dirty="0"/>
          </a:p>
          <a:p>
            <a:r>
              <a:rPr lang="zh-TW" altLang="en-US" sz="1600" b="1" dirty="0"/>
              <a:t>生</a:t>
            </a:r>
            <a:r>
              <a:rPr lang="en-US" altLang="zh-TW" sz="1600" b="1" dirty="0"/>
              <a:t>c-IV-2</a:t>
            </a:r>
            <a:r>
              <a:rPr lang="zh-TW" altLang="en-US" sz="1600" b="1" dirty="0"/>
              <a:t>能在實作活動中展現創新思考的能力</a:t>
            </a:r>
            <a:r>
              <a:rPr lang="zh-TW" altLang="en-US" sz="1600" b="1" dirty="0" smtClean="0"/>
              <a:t>。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生</a:t>
            </a:r>
            <a:r>
              <a:rPr lang="en-US" altLang="zh-TW" sz="1600" b="1" dirty="0" smtClean="0"/>
              <a:t>c-IV-3</a:t>
            </a:r>
            <a:r>
              <a:rPr lang="zh-TW" altLang="en-US" sz="1600" b="1" dirty="0" smtClean="0"/>
              <a:t>能具備與人溝通、協調、合作的能力。</a:t>
            </a:r>
            <a:endParaRPr lang="en-US" altLang="zh-TW" sz="1600" b="1" dirty="0" smtClean="0"/>
          </a:p>
        </p:txBody>
      </p:sp>
      <p:sp>
        <p:nvSpPr>
          <p:cNvPr id="23" name="文字方塊 22"/>
          <p:cNvSpPr txBox="1"/>
          <p:nvPr/>
        </p:nvSpPr>
        <p:spPr>
          <a:xfrm>
            <a:off x="3340691" y="3275454"/>
            <a:ext cx="2442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/>
              <a:t>知識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認識電子元件與控制。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技能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學習按電路圖施工及設計製作流程。</a:t>
            </a:r>
            <a:endParaRPr lang="en-US" altLang="zh-TW" b="1" dirty="0" smtClean="0"/>
          </a:p>
          <a:p>
            <a:pPr algn="ctr"/>
            <a:r>
              <a:rPr lang="zh-TW" altLang="en-US" b="1" dirty="0" smtClean="0"/>
              <a:t>態度</a:t>
            </a:r>
            <a:r>
              <a:rPr lang="en-US" altLang="zh-TW" b="1" dirty="0" smtClean="0"/>
              <a:t>-</a:t>
            </a:r>
            <a:r>
              <a:rPr lang="zh-TW" altLang="en-US" b="1" dirty="0" smtClean="0"/>
              <a:t>良好的工作習慣與小組合作。</a:t>
            </a:r>
            <a:endParaRPr lang="zh-TW" altLang="en-US" b="1" dirty="0"/>
          </a:p>
        </p:txBody>
      </p:sp>
      <p:cxnSp>
        <p:nvCxnSpPr>
          <p:cNvPr id="25" name="直線接點 24"/>
          <p:cNvCxnSpPr/>
          <p:nvPr/>
        </p:nvCxnSpPr>
        <p:spPr>
          <a:xfrm>
            <a:off x="3353265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6150124" y="1567087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3364485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6153067" y="3068960"/>
            <a:ext cx="24332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6102281" y="3131385"/>
            <a:ext cx="25021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 smtClean="0"/>
              <a:t>生</a:t>
            </a:r>
            <a:r>
              <a:rPr lang="en-US" altLang="zh-TW" sz="1500" b="1" dirty="0"/>
              <a:t>P-IV-7</a:t>
            </a:r>
            <a:r>
              <a:rPr lang="zh-TW" altLang="en-US" sz="1500" b="1" dirty="0"/>
              <a:t>產品的設計與</a:t>
            </a:r>
            <a:r>
              <a:rPr lang="zh-TW" altLang="en-US" sz="1500" b="1" dirty="0" smtClean="0"/>
              <a:t>發展。</a:t>
            </a:r>
            <a:endParaRPr lang="en-US" altLang="zh-TW" sz="1500" b="1" dirty="0" smtClean="0"/>
          </a:p>
          <a:p>
            <a:r>
              <a:rPr lang="zh-TW" altLang="en-US" sz="1500" b="1" dirty="0" smtClean="0"/>
              <a:t>生</a:t>
            </a:r>
            <a:r>
              <a:rPr lang="en-US" altLang="zh-TW" sz="1500" b="1" dirty="0" smtClean="0"/>
              <a:t>A-IV-5</a:t>
            </a:r>
            <a:r>
              <a:rPr lang="zh-TW" altLang="en-US" sz="1500" b="1" dirty="0"/>
              <a:t>電與控制的應用生</a:t>
            </a:r>
            <a:r>
              <a:rPr lang="en-US" altLang="zh-TW" sz="1500" b="1" dirty="0"/>
              <a:t>S-IV-5</a:t>
            </a:r>
            <a:r>
              <a:rPr lang="zh-TW" altLang="en-US" sz="1500" b="1" dirty="0"/>
              <a:t>科技與工程產業的發展。</a:t>
            </a:r>
            <a:endParaRPr lang="en-US" altLang="zh-TW" sz="1500" b="1" dirty="0"/>
          </a:p>
        </p:txBody>
      </p:sp>
    </p:spTree>
    <p:extLst>
      <p:ext uri="{BB962C8B-B14F-4D97-AF65-F5344CB8AC3E}">
        <p14:creationId xmlns:p14="http://schemas.microsoft.com/office/powerpoint/2010/main" val="15477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建國國中廢柴機器人大賽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048224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400" b="1" dirty="0" smtClean="0"/>
              <a:t>看到了源自日本的無用機器人比賽影片，興起了讓學生玩玩看的念頭，激發了不少學生的創意思考跟工具使用的訓練，也了解生活周遭環境可用的資源。</a:t>
            </a:r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於</a:t>
            </a:r>
            <a:r>
              <a:rPr lang="en-US" altLang="zh-TW" sz="2400" b="1" dirty="0" smtClean="0"/>
              <a:t>104</a:t>
            </a:r>
            <a:r>
              <a:rPr lang="zh-TW" altLang="en-US" sz="2400" b="1" dirty="0" smtClean="0"/>
              <a:t>年</a:t>
            </a:r>
            <a:r>
              <a:rPr lang="en-US" altLang="zh-TW" sz="2400" b="1" dirty="0" smtClean="0"/>
              <a:t>7</a:t>
            </a:r>
            <a:r>
              <a:rPr lang="zh-TW" altLang="en-US" sz="2400" b="1" dirty="0" smtClean="0"/>
              <a:t>月暑期輔導課與黃啟彥老師共同實施。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比賽影片傳送門：</a:t>
            </a:r>
            <a:r>
              <a:rPr lang="en-US" altLang="zh-TW" sz="2400" b="1" dirty="0" smtClean="0"/>
              <a:t> </a:t>
            </a:r>
            <a:r>
              <a:rPr lang="en-US" altLang="zh-TW" b="1" dirty="0" err="1" smtClean="0">
                <a:hlinkClick r:id="rId3"/>
              </a:rPr>
              <a:t>https://youtu.be/ZtFD8-UOkIo</a:t>
            </a:r>
            <a:endParaRPr 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1650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880410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79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E00B5-2091-4CBF-9B50-7070A5478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809773-4D16-4246-B759-5FE1CD639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思考與設計</a:t>
            </a:r>
            <a:endParaRPr lang="en-US" altLang="zh-TW" dirty="0" smtClean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9" y="1845237"/>
            <a:ext cx="3359643" cy="2519732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7"/>
            <a:ext cx="3359642" cy="2519731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680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學生設計圖精選</a:t>
            </a:r>
            <a:endParaRPr lang="en-US" altLang="zh-TW" dirty="0" smtClean="0"/>
          </a:p>
        </p:txBody>
      </p:sp>
      <p:pic>
        <p:nvPicPr>
          <p:cNvPr id="7170" name="Picture 2" descr="C:\Users\s14\Desktop\104暑輔廢材機器人\學習單\doc20150819093848_00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5"/>
            <a:ext cx="2952328" cy="4175025"/>
          </a:xfrm>
          <a:prstGeom prst="rect">
            <a:avLst/>
          </a:prstGeom>
          <a:noFill/>
        </p:spPr>
      </p:pic>
      <p:pic>
        <p:nvPicPr>
          <p:cNvPr id="7171" name="Picture 3" descr="C:\Users\s14\Desktop\104暑輔廢材機器人\學習單\doc20150819093907_001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2953018" cy="41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7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學生設計圖精選</a:t>
            </a:r>
            <a:endParaRPr lang="en-US" altLang="zh-TW" dirty="0" smtClean="0"/>
          </a:p>
        </p:txBody>
      </p:sp>
      <p:pic>
        <p:nvPicPr>
          <p:cNvPr id="7170" name="Picture 2" descr="C:\Users\s14\Desktop\104暑輔廢材機器人\學習單\doc20150819093848_001-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9632" y="1124795"/>
            <a:ext cx="2952328" cy="4174925"/>
          </a:xfrm>
          <a:prstGeom prst="rect">
            <a:avLst/>
          </a:prstGeom>
          <a:noFill/>
        </p:spPr>
      </p:pic>
      <p:pic>
        <p:nvPicPr>
          <p:cNvPr id="7171" name="Picture 3" descr="C:\Users\s14\Desktop\104暑輔廢材機器人\學習單\doc20150819093907_001-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32040" y="1124795"/>
            <a:ext cx="2953018" cy="417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7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學生設計圖精選</a:t>
            </a:r>
            <a:endParaRPr lang="en-US" altLang="zh-TW" dirty="0" smtClean="0"/>
          </a:p>
        </p:txBody>
      </p:sp>
      <p:pic>
        <p:nvPicPr>
          <p:cNvPr id="7170" name="Picture 2" descr="C:\Users\s14\Desktop\104暑輔廢材機器人\學習單\doc20150819093848_001-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9632" y="1124795"/>
            <a:ext cx="2952328" cy="4174925"/>
          </a:xfrm>
          <a:prstGeom prst="rect">
            <a:avLst/>
          </a:prstGeom>
          <a:noFill/>
        </p:spPr>
      </p:pic>
      <p:pic>
        <p:nvPicPr>
          <p:cNvPr id="7171" name="Picture 3" descr="C:\Users\s14\Desktop\104暑輔廢材機器人\學習單\doc20150819093907_001-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32040" y="1124795"/>
            <a:ext cx="2953018" cy="417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09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0" y="1340769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0" y="1340769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5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5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4552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廢柴機器人大賽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成品展示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9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9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5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5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5599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科技領域時間分配與組合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610261"/>
              </p:ext>
            </p:extLst>
          </p:nvPr>
        </p:nvGraphicFramePr>
        <p:xfrm>
          <a:off x="539552" y="908720"/>
          <a:ext cx="8183562" cy="4480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594"/>
                <a:gridCol w="3024336"/>
                <a:gridCol w="2602632"/>
              </a:tblGrid>
              <a:tr h="640081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生活科技</a:t>
                      </a:r>
                      <a:endParaRPr lang="zh-TW" alt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dirty="0" smtClean="0"/>
                        <a:t>國小階段</a:t>
                      </a:r>
                      <a:endParaRPr lang="zh-TW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/>
                        <a:t>國中階段</a:t>
                      </a:r>
                      <a:endParaRPr lang="zh-TW" alt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 smtClean="0"/>
                        <a:t>高中階段</a:t>
                      </a:r>
                      <a:endParaRPr lang="zh-TW" altLang="en-US" sz="3600" b="1" dirty="0"/>
                    </a:p>
                  </a:txBody>
                  <a:tcPr/>
                </a:tc>
              </a:tr>
              <a:tr h="3060086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三至六年級</a:t>
                      </a:r>
                      <a:endParaRPr lang="en-US" altLang="zh-TW" sz="2800" dirty="0" smtClean="0"/>
                    </a:p>
                    <a:p>
                      <a:endParaRPr lang="en-US" altLang="zh-TW" sz="2800" dirty="0" smtClean="0"/>
                    </a:p>
                    <a:p>
                      <a:r>
                        <a:rPr lang="zh-TW" altLang="en-US" sz="2800" dirty="0" smtClean="0"/>
                        <a:t>利用</a:t>
                      </a: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</a:rPr>
                        <a:t>校訂課程</a:t>
                      </a:r>
                      <a:endParaRPr lang="zh-TW" altLang="en-US" sz="2800" dirty="0" smtClean="0"/>
                    </a:p>
                    <a:p>
                      <a:r>
                        <a:rPr lang="zh-TW" altLang="en-US" sz="2800" dirty="0" smtClean="0"/>
                        <a:t>每週總授課節數</a:t>
                      </a: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</a:rPr>
                        <a:t>一節</a:t>
                      </a:r>
                      <a:r>
                        <a:rPr lang="zh-TW" altLang="en-US" sz="2000" dirty="0" smtClean="0"/>
                        <a:t>。</a:t>
                      </a:r>
                    </a:p>
                    <a:p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每週總授課節數</a:t>
                      </a:r>
                      <a:r>
                        <a:rPr lang="zh-TW" altLang="en-US" sz="2400" b="1" dirty="0" smtClean="0">
                          <a:solidFill>
                            <a:srgbClr val="C00000"/>
                          </a:solidFill>
                        </a:rPr>
                        <a:t>二節</a:t>
                      </a:r>
                    </a:p>
                    <a:p>
                      <a:endParaRPr lang="en-US" altLang="zh-TW" sz="2400" dirty="0" smtClean="0"/>
                    </a:p>
                    <a:p>
                      <a:r>
                        <a:rPr lang="zh-TW" altLang="en-US" sz="2400" dirty="0" smtClean="0"/>
                        <a:t>依學期開設，可採生活科技與資訊科技每週各一節，或是上下學期對開、每週連排二節課的方式開課。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生活科技與資訊科技之必修課程各為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</a:rPr>
                        <a:t>二學分，科技領域選修共八學分。</a:t>
                      </a:r>
                    </a:p>
                    <a:p>
                      <a:endParaRPr lang="zh-TW" alt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</a:rPr>
                        <a:t>授課時間分配規劃：建議依學期開設，採生活科技與資訊科技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</a:rPr>
                        <a:t>上下學期對開，每週連排二節課。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7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Arduino+S4A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1328144"/>
          </a:xfrm>
        </p:spPr>
        <p:txBody>
          <a:bodyPr>
            <a:normAutofit/>
          </a:bodyPr>
          <a:lstStyle/>
          <a:p>
            <a:pPr algn="l"/>
            <a:r>
              <a:rPr lang="en-US" altLang="zh-TW" sz="2400" b="1" dirty="0" err="1" smtClean="0"/>
              <a:t>Arduino+S4A</a:t>
            </a:r>
            <a:r>
              <a:rPr lang="zh-TW" altLang="en-US" sz="2400" b="1" dirty="0" smtClean="0"/>
              <a:t>進行教學，讓學生學習體驗基本控制電路。</a:t>
            </a:r>
            <a:endParaRPr lang="zh-TW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880707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50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71823A-63BE-4F2C-B7B9-9186F3956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E8BF05-B1FD-4636-AED0-F2607F978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en-US" altLang="zh-TW" dirty="0" smtClean="0"/>
              <a:t>Arduino+S4A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學習使用麵包板、</a:t>
            </a:r>
            <a:r>
              <a:rPr lang="en-US" altLang="zh-TW" dirty="0" err="1" smtClean="0"/>
              <a:t>Arduino</a:t>
            </a:r>
            <a:r>
              <a:rPr lang="zh-TW" altLang="en-US" dirty="0" smtClean="0"/>
              <a:t>與程式</a:t>
            </a:r>
            <a:r>
              <a:rPr lang="en-US" altLang="zh-TW" dirty="0" smtClean="0"/>
              <a:t>(</a:t>
            </a:r>
            <a:r>
              <a:rPr lang="zh-TW" altLang="en-US" dirty="0" smtClean="0"/>
              <a:t>機電控制</a:t>
            </a:r>
            <a:r>
              <a:rPr lang="en-US" altLang="zh-TW" dirty="0" smtClean="0"/>
              <a:t>)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0" y="1340770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0" y="1340770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6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499" y="3465226"/>
            <a:ext cx="2639998" cy="1979999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en-US" altLang="zh-TW" dirty="0" smtClean="0"/>
              <a:t>Arduino+S4A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仿考證照模式，固定考題讓學生事先練習</a:t>
            </a:r>
            <a:endParaRPr lang="en-US" altLang="zh-TW" dirty="0" smtClean="0"/>
          </a:p>
          <a:p>
            <a:r>
              <a:rPr lang="zh-TW" altLang="en-US" dirty="0" smtClean="0"/>
              <a:t>以實作跟口試方式進行測驗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9" y="1845237"/>
            <a:ext cx="3359643" cy="2519732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7"/>
            <a:ext cx="3359642" cy="2519731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USB</a:t>
            </a:r>
            <a:r>
              <a:rPr lang="zh-TW" altLang="en-US" dirty="0" smtClean="0"/>
              <a:t>動物玻璃燈座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55228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因應聖誕節，製作玻璃瓶燈座，為家裡增添裝飾，</a:t>
            </a:r>
            <a:r>
              <a:rPr lang="en-US" altLang="zh-TW" sz="2400" b="1" dirty="0" smtClean="0"/>
              <a:t>USB</a:t>
            </a:r>
            <a:r>
              <a:rPr lang="zh-TW" altLang="en-US" sz="2400" b="1" dirty="0" smtClean="0"/>
              <a:t>的設計亦可用在手機變壓器或電腦</a:t>
            </a:r>
            <a:r>
              <a:rPr lang="en-US" altLang="zh-TW" sz="2400" b="1" dirty="0" smtClean="0"/>
              <a:t>USB</a:t>
            </a:r>
            <a:r>
              <a:rPr lang="zh-TW" altLang="en-US" sz="2400" b="1" dirty="0" smtClean="0"/>
              <a:t>座即可使用。</a:t>
            </a:r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更可配合</a:t>
            </a:r>
            <a:r>
              <a:rPr lang="en-US" altLang="zh-TW" sz="2400" b="1" dirty="0" smtClean="0"/>
              <a:t>Arduino</a:t>
            </a:r>
            <a:r>
              <a:rPr lang="zh-TW" altLang="en-US" sz="2400" b="1" dirty="0" smtClean="0"/>
              <a:t>進行</a:t>
            </a:r>
            <a:r>
              <a:rPr lang="en-US" altLang="zh-TW" sz="2400" b="1" dirty="0" smtClean="0"/>
              <a:t>LED</a:t>
            </a:r>
            <a:r>
              <a:rPr lang="zh-TW" altLang="en-US" sz="2400" b="1" dirty="0" smtClean="0"/>
              <a:t>燈之控制。</a:t>
            </a:r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影片傳送門</a:t>
            </a:r>
            <a:r>
              <a:rPr lang="en-US" altLang="zh-TW" sz="2400" b="1" dirty="0"/>
              <a:t>:</a:t>
            </a:r>
            <a:r>
              <a:rPr lang="en-US" altLang="zh-TW" b="1" dirty="0">
                <a:hlinkClick r:id="rId3"/>
              </a:rPr>
              <a:t>https://</a:t>
            </a:r>
            <a:r>
              <a:rPr lang="en-US" altLang="zh-TW" b="1" dirty="0" smtClean="0">
                <a:hlinkClick r:id="rId3"/>
              </a:rPr>
              <a:t>youtu.be/9qbIO_mFLXE</a:t>
            </a:r>
            <a:endParaRPr lang="en-US" altLang="zh-TW" b="1" dirty="0" smtClean="0"/>
          </a:p>
          <a:p>
            <a:pPr algn="l"/>
            <a:endParaRPr lang="en-US" altLang="zh-TW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7392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課程實施流程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677977"/>
              </p:ext>
            </p:extLst>
          </p:nvPr>
        </p:nvGraphicFramePr>
        <p:xfrm>
          <a:off x="503238" y="825353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40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31B263-404B-4C06-9C1B-01F881A67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0A00E8-07D8-4440-88C3-1D391A9F5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423B41-6038-4C28-BCA9-14FE063AC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2F9E14-081C-4B3E-82AB-724E9B50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71823A-63BE-4F2C-B7B9-9186F3956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E8BF05-B1FD-4636-AED0-F2607F978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15B7C-0171-4EEF-A1BD-7D031655C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7A660-AC3F-41CE-891A-936A10E23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F3009-62EF-4989-8C0E-A99FCC3F2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02D6E-D29B-4C6A-92AC-06C99F951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B81F59-66FC-42B6-8A8E-CB3BFB1A6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en-US" altLang="zh-TW" dirty="0"/>
              <a:t>USB</a:t>
            </a:r>
            <a:r>
              <a:rPr lang="zh-TW" altLang="en-US" dirty="0"/>
              <a:t>動物玻璃燈座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1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502" y="1340768"/>
            <a:ext cx="2639997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099" y="3465224"/>
            <a:ext cx="2639997" cy="1980000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499" y="3465224"/>
            <a:ext cx="2628000" cy="1980000"/>
          </a:xfrm>
          <a:prstGeom prst="roundRect">
            <a:avLst>
              <a:gd name="adj" fmla="val 10029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12244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素養導向的生活科技教學示例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882072" cy="26962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2800" b="1" dirty="0" smtClean="0"/>
              <a:t>創意設計與製作</a:t>
            </a:r>
            <a:r>
              <a:rPr lang="en-US" altLang="zh-TW" sz="2800" b="1" dirty="0" smtClean="0"/>
              <a:t>-</a:t>
            </a:r>
            <a:r>
              <a:rPr lang="zh-TW" altLang="en-US" sz="2800" b="1" dirty="0" smtClean="0"/>
              <a:t>社團</a:t>
            </a:r>
            <a:endParaRPr lang="en-US" altLang="zh-TW" sz="2800" b="1" dirty="0" smtClean="0"/>
          </a:p>
          <a:p>
            <a:pPr algn="ctr">
              <a:defRPr/>
            </a:pPr>
            <a:r>
              <a:rPr lang="zh-TW" altLang="en-US" sz="2800" b="1" dirty="0"/>
              <a:t>「</a:t>
            </a:r>
            <a:r>
              <a:rPr lang="en-US" altLang="zh-TW" sz="2800" b="1" dirty="0" smtClean="0"/>
              <a:t>Maker</a:t>
            </a:r>
            <a:r>
              <a:rPr lang="zh-TW" altLang="en-US" sz="2800" b="1" dirty="0" smtClean="0"/>
              <a:t>創意</a:t>
            </a:r>
            <a:r>
              <a:rPr lang="zh-TW" altLang="en-US" sz="2800" b="1" dirty="0"/>
              <a:t>社」</a:t>
            </a:r>
            <a:endParaRPr lang="en-US" altLang="zh-TW" sz="2800" b="1" dirty="0"/>
          </a:p>
          <a:p>
            <a:pPr algn="ctr">
              <a:defRPr/>
            </a:pPr>
            <a:endParaRPr lang="en-US" altLang="zh-TW" b="1" dirty="0" smtClean="0"/>
          </a:p>
          <a:p>
            <a:pPr algn="ctr">
              <a:defRPr/>
            </a:pPr>
            <a:r>
              <a:rPr lang="zh-TW" altLang="en-US" b="1" dirty="0" smtClean="0"/>
              <a:t>參考網站：尾翼的生活科技教室</a:t>
            </a:r>
            <a:endParaRPr lang="en-US" altLang="zh-TW" b="1" dirty="0" smtClean="0"/>
          </a:p>
          <a:p>
            <a:pPr algn="ctr">
              <a:defRPr/>
            </a:pP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sites.google.com</a:t>
            </a:r>
            <a:r>
              <a:rPr lang="en-US" altLang="zh-TW" dirty="0">
                <a:hlinkClick r:id="rId3"/>
              </a:rPr>
              <a:t>/view/tail-</a:t>
            </a:r>
            <a:r>
              <a:rPr lang="en-US" altLang="zh-TW" dirty="0" err="1">
                <a:hlinkClick r:id="rId3"/>
              </a:rPr>
              <a:t>ite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pPr algn="ctr">
              <a:defRPr/>
            </a:pP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8759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社團</a:t>
            </a:r>
            <a:r>
              <a:rPr lang="en-US" altLang="zh-TW" dirty="0" smtClean="0"/>
              <a:t>-maker</a:t>
            </a:r>
            <a:r>
              <a:rPr lang="zh-TW" altLang="en-US" dirty="0" smtClean="0"/>
              <a:t>創意社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55228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帶領校內手作有興趣之同學，進行創意思考，訓練觀察</a:t>
            </a:r>
            <a:r>
              <a:rPr lang="en-US" altLang="zh-TW" sz="2400" b="1" dirty="0" smtClean="0"/>
              <a:t>&amp;</a:t>
            </a:r>
            <a:r>
              <a:rPr lang="zh-TW" altLang="en-US" sz="2400" b="1" dirty="0" smtClean="0"/>
              <a:t>模仿，懂得利用生活週遭的物品進行創意製作，並訓練學生主動學習的歷程。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自製</a:t>
            </a:r>
            <a:r>
              <a:rPr lang="en-US" altLang="zh-TW" dirty="0" smtClean="0"/>
              <a:t>3D</a:t>
            </a:r>
            <a:r>
              <a:rPr lang="zh-TW" altLang="en-US" dirty="0" smtClean="0"/>
              <a:t>列印名牌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55228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利用簡易好上手的</a:t>
            </a:r>
            <a:r>
              <a:rPr lang="en-US" altLang="zh-TW" sz="2400" b="1" dirty="0" err="1" smtClean="0"/>
              <a:t>Thinkcad</a:t>
            </a:r>
            <a:r>
              <a:rPr lang="zh-TW" altLang="en-US" sz="2400" b="1" dirty="0" smtClean="0"/>
              <a:t>線上</a:t>
            </a:r>
            <a:r>
              <a:rPr lang="en-US" altLang="zh-TW" sz="2400" b="1" dirty="0" smtClean="0"/>
              <a:t>3D</a:t>
            </a:r>
            <a:r>
              <a:rPr lang="zh-TW" altLang="en-US" sz="2400" b="1" dirty="0" smtClean="0"/>
              <a:t>繪圖網站，製作手冊製作出自己專屬姓名名牌。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  <a:p>
            <a:pPr algn="l"/>
            <a:r>
              <a:rPr lang="zh-TW" altLang="en-US" sz="2400" b="1" dirty="0" smtClean="0"/>
              <a:t>事先製作好製作流程手冊，訓練學生自己觀看，針對較落後的學生再進行個別指導。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1"/>
          <p:cNvPicPr preferRelativeResize="0"/>
          <p:nvPr/>
        </p:nvPicPr>
        <p:blipFill rotWithShape="1">
          <a:blip r:embed="rId2">
            <a:alphaModFix/>
          </a:blip>
          <a:srcRect b="25068"/>
          <a:stretch/>
        </p:blipFill>
        <p:spPr>
          <a:xfrm>
            <a:off x="1332158" y="116631"/>
            <a:ext cx="6243124" cy="5251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科技領域時間分配與組合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9672" y="2742500"/>
            <a:ext cx="5040560" cy="9696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b="1" dirty="0" smtClean="0"/>
              <a:t>國中新增科技領域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/>
              <a:t>國小不排課，融入</a:t>
            </a:r>
            <a:r>
              <a:rPr lang="zh-TW" altLang="en-US" b="1" dirty="0"/>
              <a:t>各</a:t>
            </a:r>
            <a:r>
              <a:rPr lang="zh-TW" altLang="en-US" b="1" dirty="0" smtClean="0"/>
              <a:t>科教學</a:t>
            </a:r>
            <a:endParaRPr lang="zh-TW" altLang="en-US" b="1" dirty="0"/>
          </a:p>
        </p:txBody>
      </p:sp>
      <p:sp>
        <p:nvSpPr>
          <p:cNvPr id="5" name="圓角矩形 4"/>
          <p:cNvSpPr/>
          <p:nvPr/>
        </p:nvSpPr>
        <p:spPr>
          <a:xfrm>
            <a:off x="3059832" y="4077072"/>
            <a:ext cx="4248472" cy="72008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7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自製</a:t>
            </a:r>
            <a:r>
              <a:rPr lang="en-US" altLang="zh-TW" dirty="0" err="1" smtClean="0"/>
              <a:t>3D</a:t>
            </a:r>
            <a:r>
              <a:rPr lang="zh-TW" altLang="en-US" dirty="0" smtClean="0"/>
              <a:t>列印名牌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成品展示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72165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光感</a:t>
            </a:r>
            <a:r>
              <a:rPr lang="en-US" altLang="zh-TW" dirty="0" err="1" smtClean="0"/>
              <a:t>3D</a:t>
            </a:r>
            <a:r>
              <a:rPr lang="zh-TW" altLang="en-US" dirty="0" smtClean="0"/>
              <a:t>列印檯燈製作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23528" y="3685032"/>
            <a:ext cx="8568952" cy="255228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1" dirty="0" smtClean="0"/>
              <a:t>礙於起先無</a:t>
            </a:r>
            <a:r>
              <a:rPr lang="en-US" altLang="zh-TW" sz="2400" b="1" dirty="0" err="1" smtClean="0"/>
              <a:t>3D</a:t>
            </a:r>
            <a:r>
              <a:rPr lang="zh-TW" altLang="en-US" sz="2400" b="1" dirty="0" smtClean="0"/>
              <a:t>列印機，個人東拼西湊，組出</a:t>
            </a:r>
            <a:r>
              <a:rPr lang="en-US" altLang="zh-TW" sz="2400" b="1" dirty="0" err="1" smtClean="0"/>
              <a:t>Prusa</a:t>
            </a:r>
            <a:r>
              <a:rPr lang="en-US" altLang="zh-TW" sz="2400" b="1" dirty="0" smtClean="0"/>
              <a:t> </a:t>
            </a:r>
            <a:r>
              <a:rPr lang="en-US" altLang="zh-TW" sz="2400" b="1" dirty="0" err="1" smtClean="0"/>
              <a:t>i3</a:t>
            </a:r>
            <a:r>
              <a:rPr lang="zh-TW" altLang="en-US" sz="2400" b="1" dirty="0" smtClean="0"/>
              <a:t>及許宜婷老師商請師大租借</a:t>
            </a:r>
            <a:r>
              <a:rPr lang="en-US" altLang="zh-TW" sz="2400" b="1" dirty="0" smtClean="0"/>
              <a:t>Xyz</a:t>
            </a:r>
            <a:r>
              <a:rPr lang="zh-TW" altLang="en-US" sz="2400" b="1" dirty="0" smtClean="0"/>
              <a:t>達文西支援。但列印速緩慢無法供應大量學生上課，因此由本校蔡靜玫老師先行以社團方式小班進行，進行實驗性課程。</a:t>
            </a:r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  <a:p>
            <a:pPr algn="l"/>
            <a:endParaRPr lang="en-US" altLang="zh-TW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光感</a:t>
            </a:r>
            <a:r>
              <a:rPr lang="en-US" altLang="zh-TW" dirty="0" err="1" smtClean="0"/>
              <a:t>3D</a:t>
            </a:r>
            <a:r>
              <a:rPr lang="zh-TW" altLang="en-US" dirty="0" smtClean="0"/>
              <a:t>列印檯燈製作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9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9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5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5"/>
            <a:ext cx="2639997" cy="1979999"/>
          </a:xfrm>
          <a:prstGeom prst="roundRect">
            <a:avLst>
              <a:gd name="adj" fmla="val 10029"/>
            </a:avLst>
          </a:prstGeom>
          <a:noFill/>
        </p:spPr>
      </p:pic>
      <p:sp>
        <p:nvSpPr>
          <p:cNvPr id="8" name="矩形 6"/>
          <p:cNvSpPr>
            <a:spLocks noChangeArrowheads="1"/>
          </p:cNvSpPr>
          <p:nvPr/>
        </p:nvSpPr>
        <p:spPr bwMode="auto">
          <a:xfrm>
            <a:off x="633415" y="6165851"/>
            <a:ext cx="7489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 err="1" smtClean="0"/>
              <a:t>3D</a:t>
            </a:r>
            <a:r>
              <a:rPr lang="zh-TW" altLang="en-US" dirty="0" smtClean="0"/>
              <a:t>模型庫 </a:t>
            </a:r>
            <a:r>
              <a:rPr lang="en-US" altLang="zh-TW" dirty="0" err="1" smtClean="0"/>
              <a:t>thingivers</a:t>
            </a:r>
            <a:r>
              <a:rPr lang="en-US" altLang="zh-TW" dirty="0" smtClean="0"/>
              <a:t>: </a:t>
            </a:r>
            <a:r>
              <a:rPr lang="en-US" altLang="zh-TW" dirty="0" err="1" smtClean="0"/>
              <a:t>http://www.thingiverse.com/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光感</a:t>
            </a:r>
            <a:r>
              <a:rPr lang="en-US" altLang="zh-TW" dirty="0" err="1" smtClean="0"/>
              <a:t>3D</a:t>
            </a:r>
            <a:r>
              <a:rPr lang="zh-TW" altLang="en-US" dirty="0" smtClean="0"/>
              <a:t>列印檯燈製作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03238" y="530226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成品展示</a:t>
            </a:r>
            <a:endParaRPr lang="en-US" altLang="zh-TW" dirty="0" smtClean="0"/>
          </a:p>
          <a:p>
            <a:r>
              <a:rPr lang="zh-TW" altLang="en-US" dirty="0" smtClean="0"/>
              <a:t>本校蔡靜玫老師提供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617" y="1845236"/>
            <a:ext cx="3359644" cy="2519733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25072" y="1844958"/>
            <a:ext cx="3359642" cy="2519732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電腦拆解、三用電表使用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硬碟磨床製作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en-US" altLang="zh-TW" dirty="0" smtClean="0"/>
              <a:t>IQ-light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en-US" altLang="zh-TW" dirty="0" smtClean="0"/>
              <a:t>Hopping Robot</a:t>
            </a:r>
            <a:r>
              <a:rPr lang="zh-TW" altLang="en-US" dirty="0" smtClean="0"/>
              <a:t>製作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701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70502" y="1340768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 descr="C:\Users\s14\Desktop\生活科技課程分享\水晶膠\ckjhs16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70099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10" name="Picture 3" descr="C:\Users\s14\Desktop\生活科技課程分享\水晶膠\ckjhs19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70501" y="3465224"/>
            <a:ext cx="2639997" cy="1979997"/>
          </a:xfrm>
          <a:prstGeom prst="roundRect">
            <a:avLst>
              <a:gd name="adj" fmla="val 10029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03238" y="4992688"/>
            <a:ext cx="8183562" cy="1050925"/>
          </a:xfrm>
        </p:spPr>
        <p:txBody>
          <a:bodyPr/>
          <a:lstStyle/>
          <a:p>
            <a:r>
              <a:rPr lang="zh-TW" altLang="en-US" dirty="0" smtClean="0"/>
              <a:t>線控蛇行機器人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39552" y="620689"/>
            <a:ext cx="8183562" cy="4187825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1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500" y="1340768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099" y="3465224"/>
            <a:ext cx="2639996" cy="1979997"/>
          </a:xfrm>
          <a:prstGeom prst="roundRect">
            <a:avLst>
              <a:gd name="adj" fmla="val 10029"/>
            </a:avLst>
          </a:prstGeom>
          <a:noFill/>
        </p:spPr>
      </p:pic>
      <p:pic>
        <p:nvPicPr>
          <p:cNvPr id="4" name="18225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0500" y="3465224"/>
            <a:ext cx="2638800" cy="198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108</a:t>
            </a:r>
            <a:r>
              <a:rPr lang="zh-TW" altLang="en-US" dirty="0" smtClean="0"/>
              <a:t>課綱的生活科技</a:t>
            </a:r>
            <a:r>
              <a:rPr lang="zh-TW" altLang="en-US" dirty="0"/>
              <a:t>課程重點</a:t>
            </a:r>
            <a:endParaRPr lang="zh-TW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fftrai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9BD64F"/>
      </a:hlink>
      <a:folHlink>
        <a:srgbClr val="5B951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黑体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宋体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500" cap="flat" cmpd="sng" algn="ctr">
          <a:solidFill>
            <a:schemeClr val="phClr">
              <a:satMod val="150000"/>
            </a:schemeClr>
          </a:solidFill>
          <a:prstDash val="solid"/>
        </a:ln>
        <a:ln w="50800" cap="flat" cmpd="thickThin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70000"/>
                <a:satMod val="155000"/>
              </a:schemeClr>
            </a:gs>
            <a:gs pos="100000">
              <a:schemeClr val="phClr">
                <a:tint val="9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0"/>
                <a:satMod val="350000"/>
              </a:schemeClr>
              <a:schemeClr val="phClr">
                <a:tint val="80000"/>
              </a:schemeClr>
            </a:duotone>
          </a:blip>
          <a:tile tx="0" ty="0" sx="75000" sy="7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B6125A9-1B36-4D68-BA66-D49DC568C9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Stafftrain</Template>
  <TotalTime>0</TotalTime>
  <Words>3002</Words>
  <Application>Microsoft Office PowerPoint</Application>
  <PresentationFormat>如螢幕大小 (4:3)</PresentationFormat>
  <Paragraphs>616</Paragraphs>
  <Slides>104</Slides>
  <Notes>72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104</vt:i4>
      </vt:variant>
    </vt:vector>
  </HeadingPairs>
  <TitlesOfParts>
    <vt:vector size="105" baseType="lpstr">
      <vt:lpstr>Stafftrain</vt:lpstr>
      <vt:lpstr>十二年國教科技領域課程導讀與素養導向教學示例-生活科技科</vt:lpstr>
      <vt:lpstr>新課綱課程理念</vt:lpstr>
      <vt:lpstr>PowerPoint 簡報</vt:lpstr>
      <vt:lpstr>核 心 素 養</vt:lpstr>
      <vt:lpstr>PowerPoint 簡報</vt:lpstr>
      <vt:lpstr>核心素養轉化與發展</vt:lpstr>
      <vt:lpstr>科技領域時間分配與組合</vt:lpstr>
      <vt:lpstr>科技領域時間分配與組合</vt:lpstr>
      <vt:lpstr>科技領域時間分配與組合</vt:lpstr>
      <vt:lpstr>生活科技課程規劃理念</vt:lpstr>
      <vt:lpstr>生活科技課程規劃理念</vt:lpstr>
      <vt:lpstr>生活科技科學習表現</vt:lpstr>
      <vt:lpstr>生活科技科學習表現-國中階段</vt:lpstr>
      <vt:lpstr>生活科技科學習表現-高中階段</vt:lpstr>
      <vt:lpstr>生活科技課程學習內容</vt:lpstr>
      <vt:lpstr>生活科技課程學習內容</vt:lpstr>
      <vt:lpstr>生活科技課程學習內容</vt:lpstr>
      <vt:lpstr>生活科技課程學習內容</vt:lpstr>
      <vt:lpstr>生活科技課程學習內容</vt:lpstr>
      <vt:lpstr>生活科技課程學習內容</vt:lpstr>
      <vt:lpstr>生活科技課程學習重點</vt:lpstr>
      <vt:lpstr>生活科技核心素養與學習表現的連結</vt:lpstr>
      <vt:lpstr>素養導向的課程設計</vt:lpstr>
      <vt:lpstr>素養導向的課程設計重點</vt:lpstr>
      <vt:lpstr>素養導向的課程設計流程</vt:lpstr>
      <vt:lpstr>現有課程修改→素養導向的課程</vt:lpstr>
      <vt:lpstr>素養導向的生活科技教學示例</vt:lpstr>
      <vt:lpstr>以橋梁的設計與製作為例</vt:lpstr>
      <vt:lpstr>橋梁的設計與製作</vt:lpstr>
      <vt:lpstr>課程實施流程</vt:lpstr>
      <vt:lpstr>橋梁的設計與製作</vt:lpstr>
      <vt:lpstr>橋梁的設計與製作</vt:lpstr>
      <vt:lpstr>橋梁的設計與製作</vt:lpstr>
      <vt:lpstr>橋梁的設計與製作</vt:lpstr>
      <vt:lpstr>橋梁的設計與製作</vt:lpstr>
      <vt:lpstr>橋梁的設計與製作</vt:lpstr>
      <vt:lpstr>魯班鎖的設計與實作</vt:lpstr>
      <vt:lpstr>課程實施流程</vt:lpstr>
      <vt:lpstr>魯班鎖的設計與實作</vt:lpstr>
      <vt:lpstr>魯班鎖的設計與實作</vt:lpstr>
      <vt:lpstr>魯班鎖的設計與實作</vt:lpstr>
      <vt:lpstr>魯班鎖的設計與實作</vt:lpstr>
      <vt:lpstr>魯班鎖的設計與實作</vt:lpstr>
      <vt:lpstr>魯班鎖的設計與實作</vt:lpstr>
      <vt:lpstr>魯班鎖的設計與實作</vt:lpstr>
      <vt:lpstr>建國熊愛尼</vt:lpstr>
      <vt:lpstr>課程實施流程</vt:lpstr>
      <vt:lpstr>建國熊愛尼</vt:lpstr>
      <vt:lpstr>建國熊愛尼</vt:lpstr>
      <vt:lpstr>建國熊愛尼</vt:lpstr>
      <vt:lpstr>手機木工音箱</vt:lpstr>
      <vt:lpstr>課程實施流程</vt:lpstr>
      <vt:lpstr>手機木工音箱</vt:lpstr>
      <vt:lpstr>素養導向的生活科技教學示例</vt:lpstr>
      <vt:lpstr>以手搖發電LED手電筒為例</vt:lpstr>
      <vt:lpstr>手搖發電LED手電筒製作</vt:lpstr>
      <vt:lpstr>課程實施流程</vt:lpstr>
      <vt:lpstr>手搖發電LED手電筒製作</vt:lpstr>
      <vt:lpstr>手搖發電LED手電筒製作</vt:lpstr>
      <vt:lpstr>手搖發電LED手電筒製作</vt:lpstr>
      <vt:lpstr>手搖發電LED手電筒製作</vt:lpstr>
      <vt:lpstr>手搖發電LED手電筒製作</vt:lpstr>
      <vt:lpstr>風力起重機發想與製作</vt:lpstr>
      <vt:lpstr>課程實施流程</vt:lpstr>
      <vt:lpstr>風力起重機</vt:lpstr>
      <vt:lpstr>風力起重機</vt:lpstr>
      <vt:lpstr>風力起重機</vt:lpstr>
      <vt:lpstr>風力起重機</vt:lpstr>
      <vt:lpstr>風力起重機</vt:lpstr>
      <vt:lpstr>素養導向的生活科技教學示例</vt:lpstr>
      <vt:lpstr>以廢柴機器人大賽為例</vt:lpstr>
      <vt:lpstr>建國國中廢柴機器人大賽</vt:lpstr>
      <vt:lpstr>課程實施流程</vt:lpstr>
      <vt:lpstr>廢柴機器人大賽</vt:lpstr>
      <vt:lpstr>廢柴機器人大賽</vt:lpstr>
      <vt:lpstr>廢柴機器人大賽</vt:lpstr>
      <vt:lpstr>廢柴機器人大賽</vt:lpstr>
      <vt:lpstr>廢柴機器人大賽</vt:lpstr>
      <vt:lpstr>廢柴機器人大賽</vt:lpstr>
      <vt:lpstr>Arduino+S4A</vt:lpstr>
      <vt:lpstr>課程實施流程</vt:lpstr>
      <vt:lpstr>Arduino+S4A</vt:lpstr>
      <vt:lpstr>Arduino+S4A</vt:lpstr>
      <vt:lpstr>USB動物玻璃燈座</vt:lpstr>
      <vt:lpstr>課程實施流程</vt:lpstr>
      <vt:lpstr>USB動物玻璃燈座</vt:lpstr>
      <vt:lpstr>素養導向的生活科技教學示例</vt:lpstr>
      <vt:lpstr>社團-maker創意社</vt:lpstr>
      <vt:lpstr>自製3D列印名牌</vt:lpstr>
      <vt:lpstr>自製3D列印名牌</vt:lpstr>
      <vt:lpstr>光感3D列印檯燈製作</vt:lpstr>
      <vt:lpstr>光感3D列印檯燈製作</vt:lpstr>
      <vt:lpstr>光感3D列印檯燈製作</vt:lpstr>
      <vt:lpstr>電腦拆解、三用電表使用</vt:lpstr>
      <vt:lpstr>硬碟磨床製作</vt:lpstr>
      <vt:lpstr>IQ-light</vt:lpstr>
      <vt:lpstr>Hopping Robot製作</vt:lpstr>
      <vt:lpstr>線控蛇行機器人</vt:lpstr>
      <vt:lpstr>108課綱的生活科技課程重點</vt:lpstr>
      <vt:lpstr>PowerPoint 簡報</vt:lpstr>
      <vt:lpstr>生活科技課程教學經驗</vt:lpstr>
      <vt:lpstr>個人生活科技教學實施歷程</vt:lpstr>
      <vt:lpstr>個人慣用的教學方式</vt:lpstr>
      <vt:lpstr>我不厲害，只是正常授課 我有熱情，想感染給各位 為生活科技一起努力!!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2015-11-17T00:56:53Z</dcterms:created>
  <dcterms:modified xsi:type="dcterms:W3CDTF">2017-11-23T15:18:56Z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TC101671289990</vt:lpwstr>
  </property>
</Properties>
</file>