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7"/>
  </p:notesMasterIdLst>
  <p:handoutMasterIdLst>
    <p:handoutMasterId r:id="rId78"/>
  </p:handoutMasterIdLst>
  <p:sldIdLst>
    <p:sldId id="529" r:id="rId2"/>
    <p:sldId id="830" r:id="rId3"/>
    <p:sldId id="844" r:id="rId4"/>
    <p:sldId id="941" r:id="rId5"/>
    <p:sldId id="839" r:id="rId6"/>
    <p:sldId id="819" r:id="rId7"/>
    <p:sldId id="653" r:id="rId8"/>
    <p:sldId id="654" r:id="rId9"/>
    <p:sldId id="686" r:id="rId10"/>
    <p:sldId id="942" r:id="rId11"/>
    <p:sldId id="943" r:id="rId12"/>
    <p:sldId id="445" r:id="rId13"/>
    <p:sldId id="804" r:id="rId14"/>
    <p:sldId id="944" r:id="rId15"/>
    <p:sldId id="333" r:id="rId16"/>
    <p:sldId id="334" r:id="rId17"/>
    <p:sldId id="935" r:id="rId18"/>
    <p:sldId id="936" r:id="rId19"/>
    <p:sldId id="813" r:id="rId20"/>
    <p:sldId id="815" r:id="rId21"/>
    <p:sldId id="496" r:id="rId22"/>
    <p:sldId id="695" r:id="rId23"/>
    <p:sldId id="699" r:id="rId24"/>
    <p:sldId id="905" r:id="rId25"/>
    <p:sldId id="724" r:id="rId26"/>
    <p:sldId id="725" r:id="rId27"/>
    <p:sldId id="757" r:id="rId28"/>
    <p:sldId id="537" r:id="rId29"/>
    <p:sldId id="849" r:id="rId30"/>
    <p:sldId id="945" r:id="rId31"/>
    <p:sldId id="851" r:id="rId32"/>
    <p:sldId id="861" r:id="rId33"/>
    <p:sldId id="784" r:id="rId34"/>
    <p:sldId id="933" r:id="rId35"/>
    <p:sldId id="786" r:id="rId36"/>
    <p:sldId id="923" r:id="rId37"/>
    <p:sldId id="792" r:id="rId38"/>
    <p:sldId id="931" r:id="rId39"/>
    <p:sldId id="897" r:id="rId40"/>
    <p:sldId id="898" r:id="rId41"/>
    <p:sldId id="926" r:id="rId42"/>
    <p:sldId id="928" r:id="rId43"/>
    <p:sldId id="798" r:id="rId44"/>
    <p:sldId id="927" r:id="rId45"/>
    <p:sldId id="947" r:id="rId46"/>
    <p:sldId id="959" r:id="rId47"/>
    <p:sldId id="948" r:id="rId48"/>
    <p:sldId id="949" r:id="rId49"/>
    <p:sldId id="937" r:id="rId50"/>
    <p:sldId id="950" r:id="rId51"/>
    <p:sldId id="951" r:id="rId52"/>
    <p:sldId id="952" r:id="rId53"/>
    <p:sldId id="953" r:id="rId54"/>
    <p:sldId id="954" r:id="rId55"/>
    <p:sldId id="955" r:id="rId56"/>
    <p:sldId id="768" r:id="rId57"/>
    <p:sldId id="909" r:id="rId58"/>
    <p:sldId id="957" r:id="rId59"/>
    <p:sldId id="910" r:id="rId60"/>
    <p:sldId id="946" r:id="rId61"/>
    <p:sldId id="922" r:id="rId62"/>
    <p:sldId id="820" r:id="rId63"/>
    <p:sldId id="958" r:id="rId64"/>
    <p:sldId id="823" r:id="rId65"/>
    <p:sldId id="783" r:id="rId66"/>
    <p:sldId id="634" r:id="rId67"/>
    <p:sldId id="899" r:id="rId68"/>
    <p:sldId id="353" r:id="rId69"/>
    <p:sldId id="361" r:id="rId70"/>
    <p:sldId id="317" r:id="rId71"/>
    <p:sldId id="362" r:id="rId72"/>
    <p:sldId id="357" r:id="rId73"/>
    <p:sldId id="355" r:id="rId74"/>
    <p:sldId id="316" r:id="rId75"/>
    <p:sldId id="369" r:id="rId76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  <a:srgbClr val="006600"/>
    <a:srgbClr val="E6E6E6"/>
    <a:srgbClr val="FFCCFF"/>
    <a:srgbClr val="99FFCC"/>
    <a:srgbClr val="FFCC99"/>
    <a:srgbClr val="990000"/>
    <a:srgbClr val="FF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3093" autoAdjust="0"/>
  </p:normalViewPr>
  <p:slideViewPr>
    <p:cSldViewPr>
      <p:cViewPr varScale="1">
        <p:scale>
          <a:sx n="81" d="100"/>
          <a:sy n="81" d="100"/>
        </p:scale>
        <p:origin x="146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7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08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CCF63C-7C7A-478C-B44C-0001B464B218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D2DB27D-9035-41F3-A570-DBCC37727ABE}">
      <dgm:prSet phldrT="[文字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+mj-ea"/>
              <a:ea typeface="+mj-ea"/>
            </a:rPr>
            <a:t>免試入學</a:t>
          </a:r>
        </a:p>
      </dgm:t>
    </dgm:pt>
    <dgm:pt modelId="{5691C312-7852-4DD4-9FF0-D2C6B8E7427C}" type="parTrans" cxnId="{8CF31A34-DA69-4E1D-9198-FEC9456BB09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A0CE1BE-068C-437A-89AB-9EBCACD21F20}" type="sibTrans" cxnId="{8CF31A34-DA69-4E1D-9198-FEC9456BB09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30A53D2-F354-4D0B-AF46-D0C01A563560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2000" b="1">
              <a:solidFill>
                <a:schemeClr val="tx1"/>
              </a:solidFill>
              <a:latin typeface="+mj-ea"/>
              <a:ea typeface="+mj-ea"/>
            </a:rPr>
            <a:t>特色招生</a:t>
          </a:r>
          <a:endParaRPr lang="zh-TW" altLang="en-US" sz="20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1B3A86C5-002B-4DE8-A565-65B42FAB8618}" type="parTrans" cxnId="{FC12C9A1-E208-4B36-90AF-7A51683616E8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BF0F4DF-10F8-4F68-8F7C-8E2CC8482CCF}" type="sibTrans" cxnId="{FC12C9A1-E208-4B36-90AF-7A51683616E8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E810583-D78F-4F33-9A0D-D17F8A1CF54D}">
      <dgm:prSet phldrT="[文字]" custT="1"/>
      <dgm:spPr/>
      <dgm:t>
        <a:bodyPr/>
        <a:lstStyle/>
        <a:p>
          <a:r>
            <a:rPr lang="zh-TW" altLang="en-US" sz="2000" b="1">
              <a:solidFill>
                <a:schemeClr val="tx1"/>
              </a:solidFill>
              <a:latin typeface="+mj-ea"/>
              <a:ea typeface="+mj-ea"/>
            </a:rPr>
            <a:t>其他</a:t>
          </a:r>
          <a:endParaRPr lang="zh-TW" altLang="en-US" sz="20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7C2FEDBE-4812-4A62-BA45-53D38929A568}" type="parTrans" cxnId="{D561A0DC-E80E-4CA7-BDC1-2FFA3C3FD2C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F2512BB-CB15-4B63-8BAF-94E8253AEBB5}" type="sibTrans" cxnId="{D561A0DC-E80E-4CA7-BDC1-2FFA3C3FD2C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1DE1CF5-8AAA-4C51-ACA9-5CBC0F261154}">
      <dgm:prSet phldrT="[文字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zh-TW" altLang="en-US" sz="2200" dirty="0">
              <a:solidFill>
                <a:srgbClr val="C00000"/>
              </a:solidFill>
            </a:rPr>
            <a:t>就學區免試</a:t>
          </a:r>
          <a:r>
            <a:rPr lang="zh-TW" altLang="en-US" sz="2200" dirty="0">
              <a:solidFill>
                <a:schemeClr val="tx1"/>
              </a:solidFill>
            </a:rPr>
            <a:t>、校內直升、技優甄審、單獨招生</a:t>
          </a:r>
        </a:p>
      </dgm:t>
    </dgm:pt>
    <dgm:pt modelId="{36D0E4A1-55D2-480E-BC9B-4A4077CA465D}" type="parTrans" cxnId="{2BDBFAF7-595D-4500-AD73-99A588AF2AC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1E47037-DFCE-4B06-8DE4-AB21985B6FF0}" type="sibTrans" cxnId="{2BDBFAF7-595D-4500-AD73-99A588AF2AC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2536C0F-4484-4F7C-936C-FC762019F152}">
      <dgm:prSet phldrT="[文字]" custT="1"/>
      <dgm:spPr>
        <a:solidFill>
          <a:srgbClr val="FFFFCC">
            <a:alpha val="90000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zh-TW" altLang="en-US" sz="2000" dirty="0">
              <a:solidFill>
                <a:schemeClr val="tx1"/>
              </a:solidFill>
            </a:rPr>
            <a:t> 考試入學：內壢高中（</a:t>
          </a:r>
          <a:r>
            <a:rPr lang="en-US" altLang="zh-TW" sz="2000" dirty="0">
              <a:solidFill>
                <a:schemeClr val="tx1"/>
              </a:solidFill>
            </a:rPr>
            <a:t>2</a:t>
          </a:r>
          <a:r>
            <a:rPr lang="zh-TW" altLang="en-US" sz="2000" dirty="0">
              <a:solidFill>
                <a:schemeClr val="tx1"/>
              </a:solidFill>
            </a:rPr>
            <a:t>）、大園國際高中（</a:t>
          </a:r>
          <a:r>
            <a:rPr lang="en-US" altLang="zh-TW" sz="2000" b="1" dirty="0">
              <a:solidFill>
                <a:srgbClr val="0000FF"/>
              </a:solidFill>
            </a:rPr>
            <a:t>2</a:t>
          </a:r>
          <a:r>
            <a:rPr lang="zh-TW" altLang="en-US" sz="2000" dirty="0">
              <a:solidFill>
                <a:schemeClr val="tx1"/>
              </a:solidFill>
            </a:rPr>
            <a:t>）</a:t>
          </a:r>
        </a:p>
      </dgm:t>
    </dgm:pt>
    <dgm:pt modelId="{51397842-056F-4C4C-9A86-1C1AC61F016E}" type="parTrans" cxnId="{2B0B133E-1B8F-4ACF-9AE4-AB76883D851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AFAE079-1E9B-4E67-9359-ECAE6DD440CF}" type="sibTrans" cxnId="{2B0B133E-1B8F-4ACF-9AE4-AB76883D851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ADC5BC60-EC08-431D-A8E1-6A86BA9C4511}">
      <dgm:prSet phldrT="[文字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zh-TW" altLang="en-US" sz="2000" dirty="0">
              <a:solidFill>
                <a:schemeClr val="tx1"/>
              </a:solidFill>
            </a:rPr>
            <a:t>體育績優、實用技能班、建教合作班</a:t>
          </a:r>
        </a:p>
      </dgm:t>
    </dgm:pt>
    <dgm:pt modelId="{03AF8EAE-0640-4F52-96E3-4513B8BCC69F}" type="parTrans" cxnId="{7C9C0114-AE8B-4EC8-AAA4-63047FF691F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BA57172-2D1C-4402-A870-F07B67304495}" type="sibTrans" cxnId="{7C9C0114-AE8B-4EC8-AAA4-63047FF691F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E335E2F-2474-4D5E-8997-76BF0F2BEB90}">
      <dgm:prSet phldrT="[文字]" custT="1"/>
      <dgm:spPr>
        <a:solidFill>
          <a:srgbClr val="FFCC99"/>
        </a:solidFill>
      </dgm:spPr>
      <dgm:t>
        <a:bodyPr/>
        <a:lstStyle/>
        <a:p>
          <a:r>
            <a:rPr lang="zh-TW" altLang="en-US" sz="2000" b="1">
              <a:solidFill>
                <a:schemeClr val="tx1"/>
              </a:solidFill>
              <a:latin typeface="+mj-ea"/>
              <a:ea typeface="+mj-ea"/>
            </a:rPr>
            <a:t>身心障礙學生適性輔導安置</a:t>
          </a:r>
          <a:endParaRPr lang="zh-TW" altLang="en-US" sz="20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C49E70AC-4D38-44D5-AC20-131B1EC7F5B4}" type="parTrans" cxnId="{C1B99EE2-23BC-42CA-9172-FD28BA6CCAF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4EFDACA-A2E1-4460-8758-576340A197C5}" type="sibTrans" cxnId="{C1B99EE2-23BC-42CA-9172-FD28BA6CCAF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89ACC1D-E117-4442-86F0-125F629F948F}">
      <dgm:prSet phldrT="[文字]" custT="1"/>
      <dgm:spPr>
        <a:solidFill>
          <a:srgbClr val="FFFFCC">
            <a:alpha val="90000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zh-TW" altLang="en-US" sz="2000" dirty="0">
              <a:solidFill>
                <a:schemeClr val="tx1"/>
              </a:solidFill>
            </a:rPr>
            <a:t> 甄選入學：科學班、藝才班、體育班、</a:t>
          </a:r>
          <a:r>
            <a:rPr lang="zh-TW" altLang="en-US" sz="2000" dirty="0">
              <a:solidFill>
                <a:srgbClr val="C00000"/>
              </a:solidFill>
            </a:rPr>
            <a:t>高職甄選</a:t>
          </a:r>
        </a:p>
      </dgm:t>
    </dgm:pt>
    <dgm:pt modelId="{203024AE-A3D1-48BE-9F0A-AE629886B6DE}" type="parTrans" cxnId="{100C43DF-2C98-40D5-854D-20778312B8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15FC524-2EFC-4864-BD1E-415BC21EB7EF}" type="sibTrans" cxnId="{100C43DF-2C98-40D5-854D-20778312B8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820F7D2-F3A2-41DC-90CE-9561EE219663}" type="pres">
      <dgm:prSet presAssocID="{7CCCF63C-7C7A-478C-B44C-0001B464B2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8070058-F142-4E1A-901E-0549B12E7865}" type="pres">
      <dgm:prSet presAssocID="{7D2DB27D-9035-41F3-A570-DBCC37727ABE}" presName="parentLin" presStyleCnt="0"/>
      <dgm:spPr/>
    </dgm:pt>
    <dgm:pt modelId="{1F0063AB-FF54-44CB-9866-6F1AE27DC021}" type="pres">
      <dgm:prSet presAssocID="{7D2DB27D-9035-41F3-A570-DBCC37727ABE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4A26B900-FCEE-493C-9DC2-CC38AD543C6A}" type="pres">
      <dgm:prSet presAssocID="{7D2DB27D-9035-41F3-A570-DBCC37727AB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1C4004-21F6-4651-AB96-DD45239E0AFB}" type="pres">
      <dgm:prSet presAssocID="{7D2DB27D-9035-41F3-A570-DBCC37727ABE}" presName="negativeSpace" presStyleCnt="0"/>
      <dgm:spPr/>
    </dgm:pt>
    <dgm:pt modelId="{21A99B76-8347-4C6A-B4EC-62D63CFBBA09}" type="pres">
      <dgm:prSet presAssocID="{7D2DB27D-9035-41F3-A570-DBCC37727ABE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84F687-B09B-4445-9270-7623493DAFAD}" type="pres">
      <dgm:prSet presAssocID="{EA0CE1BE-068C-437A-89AB-9EBCACD21F20}" presName="spaceBetweenRectangles" presStyleCnt="0"/>
      <dgm:spPr/>
    </dgm:pt>
    <dgm:pt modelId="{42F76808-D67C-4F8E-B5CB-C2420E4A09C7}" type="pres">
      <dgm:prSet presAssocID="{C30A53D2-F354-4D0B-AF46-D0C01A563560}" presName="parentLin" presStyleCnt="0"/>
      <dgm:spPr/>
    </dgm:pt>
    <dgm:pt modelId="{48C2DD63-A1E8-486D-B679-0A094CCD7F46}" type="pres">
      <dgm:prSet presAssocID="{C30A53D2-F354-4D0B-AF46-D0C01A563560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067B8F7D-71A7-4262-8B0F-7287D1E7B822}" type="pres">
      <dgm:prSet presAssocID="{C30A53D2-F354-4D0B-AF46-D0C01A56356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5B8F6E-76AF-48B2-8BC5-3FA7B810C288}" type="pres">
      <dgm:prSet presAssocID="{C30A53D2-F354-4D0B-AF46-D0C01A563560}" presName="negativeSpace" presStyleCnt="0"/>
      <dgm:spPr/>
    </dgm:pt>
    <dgm:pt modelId="{31A9277B-4331-4274-8684-0219C7656262}" type="pres">
      <dgm:prSet presAssocID="{C30A53D2-F354-4D0B-AF46-D0C01A563560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459658-64C1-4617-A9D2-3DC276D1DA29}" type="pres">
      <dgm:prSet presAssocID="{CBF0F4DF-10F8-4F68-8F7C-8E2CC8482CCF}" presName="spaceBetweenRectangles" presStyleCnt="0"/>
      <dgm:spPr/>
    </dgm:pt>
    <dgm:pt modelId="{B40A79E7-AA21-4601-87F0-87FCB89181BF}" type="pres">
      <dgm:prSet presAssocID="{BE810583-D78F-4F33-9A0D-D17F8A1CF54D}" presName="parentLin" presStyleCnt="0"/>
      <dgm:spPr/>
    </dgm:pt>
    <dgm:pt modelId="{E392867A-77D3-4AB6-9904-61DB4B09B238}" type="pres">
      <dgm:prSet presAssocID="{BE810583-D78F-4F33-9A0D-D17F8A1CF54D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1861830D-4D31-42E1-8181-0F831E744B39}" type="pres">
      <dgm:prSet presAssocID="{BE810583-D78F-4F33-9A0D-D17F8A1CF54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CCAF43-907E-4BF1-BC20-FE7DEE7FA74F}" type="pres">
      <dgm:prSet presAssocID="{BE810583-D78F-4F33-9A0D-D17F8A1CF54D}" presName="negativeSpace" presStyleCnt="0"/>
      <dgm:spPr/>
    </dgm:pt>
    <dgm:pt modelId="{7B5D5148-CBE9-48E0-BA65-345F52A56E75}" type="pres">
      <dgm:prSet presAssocID="{BE810583-D78F-4F33-9A0D-D17F8A1CF54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05DD3F-5240-4815-BF5B-29461DE2F946}" type="pres">
      <dgm:prSet presAssocID="{3F2512BB-CB15-4B63-8BAF-94E8253AEBB5}" presName="spaceBetweenRectangles" presStyleCnt="0"/>
      <dgm:spPr/>
    </dgm:pt>
    <dgm:pt modelId="{AE7078BC-7FF1-4F44-8F5F-AA2853CCCBF7}" type="pres">
      <dgm:prSet presAssocID="{8E335E2F-2474-4D5E-8997-76BF0F2BEB90}" presName="parentLin" presStyleCnt="0"/>
      <dgm:spPr/>
    </dgm:pt>
    <dgm:pt modelId="{C2FAF8FB-B356-421E-9809-2B278FA97B55}" type="pres">
      <dgm:prSet presAssocID="{8E335E2F-2474-4D5E-8997-76BF0F2BEB90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4E9E8252-569A-4920-85BC-A6EA669674F6}" type="pres">
      <dgm:prSet presAssocID="{8E335E2F-2474-4D5E-8997-76BF0F2BEB9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99BADF-58F9-4836-98CC-96495698C77F}" type="pres">
      <dgm:prSet presAssocID="{8E335E2F-2474-4D5E-8997-76BF0F2BEB90}" presName="negativeSpace" presStyleCnt="0"/>
      <dgm:spPr/>
    </dgm:pt>
    <dgm:pt modelId="{D45DDAD6-F397-47CB-9FF1-6FFAD7CB0BBA}" type="pres">
      <dgm:prSet presAssocID="{8E335E2F-2474-4D5E-8997-76BF0F2BEB90}" presName="childText" presStyleLbl="conFgAcc1" presStyleIdx="3" presStyleCnt="4">
        <dgm:presLayoutVars>
          <dgm:bulletEnabled val="1"/>
        </dgm:presLayoutVars>
      </dgm:prSet>
      <dgm:spPr>
        <a:solidFill>
          <a:srgbClr val="FFFFCC">
            <a:alpha val="89804"/>
          </a:srgbClr>
        </a:solidFill>
      </dgm:spPr>
    </dgm:pt>
  </dgm:ptLst>
  <dgm:cxnLst>
    <dgm:cxn modelId="{2D00A381-6C37-4E1A-AF70-F27362FADFFA}" type="presOf" srcId="{C30A53D2-F354-4D0B-AF46-D0C01A563560}" destId="{067B8F7D-71A7-4262-8B0F-7287D1E7B822}" srcOrd="1" destOrd="0" presId="urn:microsoft.com/office/officeart/2005/8/layout/list1"/>
    <dgm:cxn modelId="{E09B4D27-5259-4B6E-8624-99654C976687}" type="presOf" srcId="{ADC5BC60-EC08-431D-A8E1-6A86BA9C4511}" destId="{7B5D5148-CBE9-48E0-BA65-345F52A56E75}" srcOrd="0" destOrd="0" presId="urn:microsoft.com/office/officeart/2005/8/layout/list1"/>
    <dgm:cxn modelId="{E2EEA74B-12C4-43A5-9852-5E839C3C20D8}" type="presOf" srcId="{489ACC1D-E117-4442-86F0-125F629F948F}" destId="{31A9277B-4331-4274-8684-0219C7656262}" srcOrd="0" destOrd="1" presId="urn:microsoft.com/office/officeart/2005/8/layout/list1"/>
    <dgm:cxn modelId="{D561A0DC-E80E-4CA7-BDC1-2FFA3C3FD2CF}" srcId="{7CCCF63C-7C7A-478C-B44C-0001B464B218}" destId="{BE810583-D78F-4F33-9A0D-D17F8A1CF54D}" srcOrd="2" destOrd="0" parTransId="{7C2FEDBE-4812-4A62-BA45-53D38929A568}" sibTransId="{3F2512BB-CB15-4B63-8BAF-94E8253AEBB5}"/>
    <dgm:cxn modelId="{AC584861-AEBC-4E57-B412-14FFF0C0E678}" type="presOf" srcId="{BE810583-D78F-4F33-9A0D-D17F8A1CF54D}" destId="{1861830D-4D31-42E1-8181-0F831E744B39}" srcOrd="1" destOrd="0" presId="urn:microsoft.com/office/officeart/2005/8/layout/list1"/>
    <dgm:cxn modelId="{F5F2B36D-8892-4793-B98F-2A22B56EAC02}" type="presOf" srcId="{92536C0F-4484-4F7C-936C-FC762019F152}" destId="{31A9277B-4331-4274-8684-0219C7656262}" srcOrd="0" destOrd="0" presId="urn:microsoft.com/office/officeart/2005/8/layout/list1"/>
    <dgm:cxn modelId="{3B450CE2-67B8-408D-819F-C95C36EA7930}" type="presOf" srcId="{BE810583-D78F-4F33-9A0D-D17F8A1CF54D}" destId="{E392867A-77D3-4AB6-9904-61DB4B09B238}" srcOrd="0" destOrd="0" presId="urn:microsoft.com/office/officeart/2005/8/layout/list1"/>
    <dgm:cxn modelId="{FC12C9A1-E208-4B36-90AF-7A51683616E8}" srcId="{7CCCF63C-7C7A-478C-B44C-0001B464B218}" destId="{C30A53D2-F354-4D0B-AF46-D0C01A563560}" srcOrd="1" destOrd="0" parTransId="{1B3A86C5-002B-4DE8-A565-65B42FAB8618}" sibTransId="{CBF0F4DF-10F8-4F68-8F7C-8E2CC8482CCF}"/>
    <dgm:cxn modelId="{C1B99EE2-23BC-42CA-9172-FD28BA6CCAF7}" srcId="{7CCCF63C-7C7A-478C-B44C-0001B464B218}" destId="{8E335E2F-2474-4D5E-8997-76BF0F2BEB90}" srcOrd="3" destOrd="0" parTransId="{C49E70AC-4D38-44D5-AC20-131B1EC7F5B4}" sibTransId="{E4EFDACA-A2E1-4460-8758-576340A197C5}"/>
    <dgm:cxn modelId="{100C43DF-2C98-40D5-854D-20778312B867}" srcId="{C30A53D2-F354-4D0B-AF46-D0C01A563560}" destId="{489ACC1D-E117-4442-86F0-125F629F948F}" srcOrd="1" destOrd="0" parTransId="{203024AE-A3D1-48BE-9F0A-AE629886B6DE}" sibTransId="{C15FC524-2EFC-4864-BD1E-415BC21EB7EF}"/>
    <dgm:cxn modelId="{5A23F3B3-4DF3-4A8A-B269-10DFD6D9466F}" type="presOf" srcId="{7D2DB27D-9035-41F3-A570-DBCC37727ABE}" destId="{1F0063AB-FF54-44CB-9866-6F1AE27DC021}" srcOrd="0" destOrd="0" presId="urn:microsoft.com/office/officeart/2005/8/layout/list1"/>
    <dgm:cxn modelId="{D3BA948E-2720-48CB-912D-5F9896AFD3C5}" type="presOf" srcId="{C30A53D2-F354-4D0B-AF46-D0C01A563560}" destId="{48C2DD63-A1E8-486D-B679-0A094CCD7F46}" srcOrd="0" destOrd="0" presId="urn:microsoft.com/office/officeart/2005/8/layout/list1"/>
    <dgm:cxn modelId="{E04C3518-483D-45CC-8837-406D0ECBE002}" type="presOf" srcId="{8E335E2F-2474-4D5E-8997-76BF0F2BEB90}" destId="{4E9E8252-569A-4920-85BC-A6EA669674F6}" srcOrd="1" destOrd="0" presId="urn:microsoft.com/office/officeart/2005/8/layout/list1"/>
    <dgm:cxn modelId="{2BDBFAF7-595D-4500-AD73-99A588AF2AC5}" srcId="{7D2DB27D-9035-41F3-A570-DBCC37727ABE}" destId="{81DE1CF5-8AAA-4C51-ACA9-5CBC0F261154}" srcOrd="0" destOrd="0" parTransId="{36D0E4A1-55D2-480E-BC9B-4A4077CA465D}" sibTransId="{E1E47037-DFCE-4B06-8DE4-AB21985B6FF0}"/>
    <dgm:cxn modelId="{8CF31A34-DA69-4E1D-9198-FEC9456BB09F}" srcId="{7CCCF63C-7C7A-478C-B44C-0001B464B218}" destId="{7D2DB27D-9035-41F3-A570-DBCC37727ABE}" srcOrd="0" destOrd="0" parTransId="{5691C312-7852-4DD4-9FF0-D2C6B8E7427C}" sibTransId="{EA0CE1BE-068C-437A-89AB-9EBCACD21F20}"/>
    <dgm:cxn modelId="{2B0B133E-1B8F-4ACF-9AE4-AB76883D851E}" srcId="{C30A53D2-F354-4D0B-AF46-D0C01A563560}" destId="{92536C0F-4484-4F7C-936C-FC762019F152}" srcOrd="0" destOrd="0" parTransId="{51397842-056F-4C4C-9A86-1C1AC61F016E}" sibTransId="{CAFAE079-1E9B-4E67-9359-ECAE6DD440CF}"/>
    <dgm:cxn modelId="{911F68EF-4454-4CB0-B9C2-7F1ADF0AFDCE}" type="presOf" srcId="{8E335E2F-2474-4D5E-8997-76BF0F2BEB90}" destId="{C2FAF8FB-B356-421E-9809-2B278FA97B55}" srcOrd="0" destOrd="0" presId="urn:microsoft.com/office/officeart/2005/8/layout/list1"/>
    <dgm:cxn modelId="{69765863-B58F-499A-9A95-085DD2E3E563}" type="presOf" srcId="{81DE1CF5-8AAA-4C51-ACA9-5CBC0F261154}" destId="{21A99B76-8347-4C6A-B4EC-62D63CFBBA09}" srcOrd="0" destOrd="0" presId="urn:microsoft.com/office/officeart/2005/8/layout/list1"/>
    <dgm:cxn modelId="{34CD2077-F303-42B0-8C33-093F94A03EC7}" type="presOf" srcId="{7CCCF63C-7C7A-478C-B44C-0001B464B218}" destId="{5820F7D2-F3A2-41DC-90CE-9561EE219663}" srcOrd="0" destOrd="0" presId="urn:microsoft.com/office/officeart/2005/8/layout/list1"/>
    <dgm:cxn modelId="{7C9C0114-AE8B-4EC8-AAA4-63047FF691F6}" srcId="{BE810583-D78F-4F33-9A0D-D17F8A1CF54D}" destId="{ADC5BC60-EC08-431D-A8E1-6A86BA9C4511}" srcOrd="0" destOrd="0" parTransId="{03AF8EAE-0640-4F52-96E3-4513B8BCC69F}" sibTransId="{9BA57172-2D1C-4402-A870-F07B67304495}"/>
    <dgm:cxn modelId="{9BA6428F-9555-4A65-B18F-7E07D04C7DCB}" type="presOf" srcId="{7D2DB27D-9035-41F3-A570-DBCC37727ABE}" destId="{4A26B900-FCEE-493C-9DC2-CC38AD543C6A}" srcOrd="1" destOrd="0" presId="urn:microsoft.com/office/officeart/2005/8/layout/list1"/>
    <dgm:cxn modelId="{1848081E-1AEA-422C-BA7B-DA7D42EFF9BC}" type="presParOf" srcId="{5820F7D2-F3A2-41DC-90CE-9561EE219663}" destId="{18070058-F142-4E1A-901E-0549B12E7865}" srcOrd="0" destOrd="0" presId="urn:microsoft.com/office/officeart/2005/8/layout/list1"/>
    <dgm:cxn modelId="{DAD9FC92-6F56-42A4-A338-111258B57D9F}" type="presParOf" srcId="{18070058-F142-4E1A-901E-0549B12E7865}" destId="{1F0063AB-FF54-44CB-9866-6F1AE27DC021}" srcOrd="0" destOrd="0" presId="urn:microsoft.com/office/officeart/2005/8/layout/list1"/>
    <dgm:cxn modelId="{190916EE-49E5-40C2-B3C7-3FE2F02FC080}" type="presParOf" srcId="{18070058-F142-4E1A-901E-0549B12E7865}" destId="{4A26B900-FCEE-493C-9DC2-CC38AD543C6A}" srcOrd="1" destOrd="0" presId="urn:microsoft.com/office/officeart/2005/8/layout/list1"/>
    <dgm:cxn modelId="{4A32E982-6F0E-4AB1-B5AB-CB109F58C55E}" type="presParOf" srcId="{5820F7D2-F3A2-41DC-90CE-9561EE219663}" destId="{EA1C4004-21F6-4651-AB96-DD45239E0AFB}" srcOrd="1" destOrd="0" presId="urn:microsoft.com/office/officeart/2005/8/layout/list1"/>
    <dgm:cxn modelId="{49409543-E671-4954-BCB4-1566DECDB497}" type="presParOf" srcId="{5820F7D2-F3A2-41DC-90CE-9561EE219663}" destId="{21A99B76-8347-4C6A-B4EC-62D63CFBBA09}" srcOrd="2" destOrd="0" presId="urn:microsoft.com/office/officeart/2005/8/layout/list1"/>
    <dgm:cxn modelId="{97E37544-7BC0-429B-8F4D-B131DF2F2B71}" type="presParOf" srcId="{5820F7D2-F3A2-41DC-90CE-9561EE219663}" destId="{B884F687-B09B-4445-9270-7623493DAFAD}" srcOrd="3" destOrd="0" presId="urn:microsoft.com/office/officeart/2005/8/layout/list1"/>
    <dgm:cxn modelId="{ADE3B1AB-3EAA-4AAA-8617-5E8E10C69ED1}" type="presParOf" srcId="{5820F7D2-F3A2-41DC-90CE-9561EE219663}" destId="{42F76808-D67C-4F8E-B5CB-C2420E4A09C7}" srcOrd="4" destOrd="0" presId="urn:microsoft.com/office/officeart/2005/8/layout/list1"/>
    <dgm:cxn modelId="{6C34F4F0-E1E4-4720-9D83-F5CADDD7CFAE}" type="presParOf" srcId="{42F76808-D67C-4F8E-B5CB-C2420E4A09C7}" destId="{48C2DD63-A1E8-486D-B679-0A094CCD7F46}" srcOrd="0" destOrd="0" presId="urn:microsoft.com/office/officeart/2005/8/layout/list1"/>
    <dgm:cxn modelId="{40EA50F8-B719-46B9-9549-CAEDE0BCD409}" type="presParOf" srcId="{42F76808-D67C-4F8E-B5CB-C2420E4A09C7}" destId="{067B8F7D-71A7-4262-8B0F-7287D1E7B822}" srcOrd="1" destOrd="0" presId="urn:microsoft.com/office/officeart/2005/8/layout/list1"/>
    <dgm:cxn modelId="{2D7825FC-72AB-41C3-A823-C66E288C2B0B}" type="presParOf" srcId="{5820F7D2-F3A2-41DC-90CE-9561EE219663}" destId="{5C5B8F6E-76AF-48B2-8BC5-3FA7B810C288}" srcOrd="5" destOrd="0" presId="urn:microsoft.com/office/officeart/2005/8/layout/list1"/>
    <dgm:cxn modelId="{11E2C09C-8CFE-4874-AD10-8FB1D69D07DF}" type="presParOf" srcId="{5820F7D2-F3A2-41DC-90CE-9561EE219663}" destId="{31A9277B-4331-4274-8684-0219C7656262}" srcOrd="6" destOrd="0" presId="urn:microsoft.com/office/officeart/2005/8/layout/list1"/>
    <dgm:cxn modelId="{B65111D0-C1D9-4DB4-9275-7F21B3B11636}" type="presParOf" srcId="{5820F7D2-F3A2-41DC-90CE-9561EE219663}" destId="{62459658-64C1-4617-A9D2-3DC276D1DA29}" srcOrd="7" destOrd="0" presId="urn:microsoft.com/office/officeart/2005/8/layout/list1"/>
    <dgm:cxn modelId="{4862E2D5-CBB3-4C37-9A2C-B7554431D437}" type="presParOf" srcId="{5820F7D2-F3A2-41DC-90CE-9561EE219663}" destId="{B40A79E7-AA21-4601-87F0-87FCB89181BF}" srcOrd="8" destOrd="0" presId="urn:microsoft.com/office/officeart/2005/8/layout/list1"/>
    <dgm:cxn modelId="{4FFC4491-7D93-443A-82BD-6F851AE3D8E6}" type="presParOf" srcId="{B40A79E7-AA21-4601-87F0-87FCB89181BF}" destId="{E392867A-77D3-4AB6-9904-61DB4B09B238}" srcOrd="0" destOrd="0" presId="urn:microsoft.com/office/officeart/2005/8/layout/list1"/>
    <dgm:cxn modelId="{5FEBA56A-CA96-46A6-AA76-4404F8BE5706}" type="presParOf" srcId="{B40A79E7-AA21-4601-87F0-87FCB89181BF}" destId="{1861830D-4D31-42E1-8181-0F831E744B39}" srcOrd="1" destOrd="0" presId="urn:microsoft.com/office/officeart/2005/8/layout/list1"/>
    <dgm:cxn modelId="{FB1C64F7-565A-4F7E-9813-6F9535D3C80F}" type="presParOf" srcId="{5820F7D2-F3A2-41DC-90CE-9561EE219663}" destId="{BACCAF43-907E-4BF1-BC20-FE7DEE7FA74F}" srcOrd="9" destOrd="0" presId="urn:microsoft.com/office/officeart/2005/8/layout/list1"/>
    <dgm:cxn modelId="{54AF7B98-5DEB-402C-A063-742BBB6D4E7F}" type="presParOf" srcId="{5820F7D2-F3A2-41DC-90CE-9561EE219663}" destId="{7B5D5148-CBE9-48E0-BA65-345F52A56E75}" srcOrd="10" destOrd="0" presId="urn:microsoft.com/office/officeart/2005/8/layout/list1"/>
    <dgm:cxn modelId="{50A9687A-58C2-488E-BBBD-2A1F533F1D8B}" type="presParOf" srcId="{5820F7D2-F3A2-41DC-90CE-9561EE219663}" destId="{8305DD3F-5240-4815-BF5B-29461DE2F946}" srcOrd="11" destOrd="0" presId="urn:microsoft.com/office/officeart/2005/8/layout/list1"/>
    <dgm:cxn modelId="{0358014B-36DC-4274-AE5A-18EA58F241E0}" type="presParOf" srcId="{5820F7D2-F3A2-41DC-90CE-9561EE219663}" destId="{AE7078BC-7FF1-4F44-8F5F-AA2853CCCBF7}" srcOrd="12" destOrd="0" presId="urn:microsoft.com/office/officeart/2005/8/layout/list1"/>
    <dgm:cxn modelId="{ADA183A1-B235-43FE-844D-D71FEC058664}" type="presParOf" srcId="{AE7078BC-7FF1-4F44-8F5F-AA2853CCCBF7}" destId="{C2FAF8FB-B356-421E-9809-2B278FA97B55}" srcOrd="0" destOrd="0" presId="urn:microsoft.com/office/officeart/2005/8/layout/list1"/>
    <dgm:cxn modelId="{C0954988-8F2B-4C83-B062-92E4D5367D67}" type="presParOf" srcId="{AE7078BC-7FF1-4F44-8F5F-AA2853CCCBF7}" destId="{4E9E8252-569A-4920-85BC-A6EA669674F6}" srcOrd="1" destOrd="0" presId="urn:microsoft.com/office/officeart/2005/8/layout/list1"/>
    <dgm:cxn modelId="{ADE071EC-9D42-4041-BBCB-B06C98E412F0}" type="presParOf" srcId="{5820F7D2-F3A2-41DC-90CE-9561EE219663}" destId="{1099BADF-58F9-4836-98CC-96495698C77F}" srcOrd="13" destOrd="0" presId="urn:microsoft.com/office/officeart/2005/8/layout/list1"/>
    <dgm:cxn modelId="{B304F213-F94A-4122-8715-ABF95203AE9D}" type="presParOf" srcId="{5820F7D2-F3A2-41DC-90CE-9561EE219663}" destId="{D45DDAD6-F397-47CB-9FF1-6FFAD7CB0B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/>
      <dgm:t>
        <a:bodyPr/>
        <a:lstStyle/>
        <a:p>
          <a:r>
            <a:rPr lang="zh-TW" altLang="en-US" sz="2800" b="1" cap="none" spc="0" dirty="0">
              <a:ln w="19050">
                <a:prstDash val="solid"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BA452B-58F9-4D08-9C12-EE745668566A}">
      <dgm:prSet phldrT="[文字]" custT="1"/>
      <dgm:spPr>
        <a:solidFill>
          <a:srgbClr val="CCFF99"/>
        </a:solidFill>
      </dgm:spPr>
      <dgm:t>
        <a:bodyPr/>
        <a:lstStyle/>
        <a:p>
          <a:r>
            <a:rPr lang="zh-TW" altLang="en-US" sz="2800" b="1" cap="none" spc="0" dirty="0">
              <a:ln w="19050">
                <a:prstDash val="solid"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多元</a:t>
          </a:r>
          <a:r>
            <a:rPr lang="zh-TW" altLang="en-US" sz="2800" b="1" cap="none" spc="0" dirty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249124-F0DD-4A7E-A6ED-2EC7309F368E}">
      <dgm:prSet phldrT="[文字]" custT="1"/>
      <dgm:spPr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>
            <a:lnSpc>
              <a:spcPts val="2400"/>
            </a:lnSpc>
            <a:spcAft>
              <a:spcPts val="0"/>
            </a:spcAft>
          </a:pPr>
          <a:r>
            <a:rPr lang="zh-TW" altLang="en-US" sz="1600" b="1" u="sng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en-US" altLang="zh-TW" sz="1600" b="1" u="sng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32</a:t>
          </a:r>
          <a:r>
            <a:rPr lang="zh-TW" altLang="en-US" sz="1600" b="1" u="sng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3883D0-7001-44C2-901B-A585C73FBE5F}">
      <dgm:prSet phldrT="[文字]" custT="1"/>
      <dgm:spPr>
        <a:solidFill>
          <a:srgbClr val="CCFFCC">
            <a:alpha val="89804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>
            <a:lnSpc>
              <a:spcPts val="2400"/>
            </a:lnSpc>
          </a:pPr>
          <a:r>
            <a:rPr lang="zh-TW" altLang="en-US" sz="1600" b="1" u="sng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en-US" altLang="zh-TW" sz="1600" b="1" u="sng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35</a:t>
          </a:r>
          <a:r>
            <a:rPr lang="zh-TW" altLang="en-US" sz="1600" b="1" u="sng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D1DF83-6FA8-491B-AE46-8C5470B6695B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b="1" cap="none" spc="0" dirty="0">
              <a:ln w="19050">
                <a:prstDash val="solid"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CA794B-7619-4EA6-A915-1A29521C5590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 lIns="39600" rIns="0" anchor="ctr"/>
        <a:lstStyle/>
        <a:p>
          <a:pPr marL="252000" algn="l">
            <a:spcBef>
              <a:spcPts val="200"/>
            </a:spcBef>
          </a:pPr>
          <a:r>
            <a:rPr lang="en-US" altLang="zh-TW" sz="2000" b="1" u="dbl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33</a:t>
          </a:r>
          <a:r>
            <a:rPr lang="zh-TW" altLang="en-US" sz="2000" b="1" u="dbl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8D0DE0-7183-4802-A472-D51DF5A0C91C}">
      <dgm:prSet phldrT="[文字]" custT="1"/>
      <dgm:spPr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>
            <a:lnSpc>
              <a:spcPts val="2400"/>
            </a:lnSpc>
            <a:spcAft>
              <a:spcPts val="0"/>
            </a:spcAft>
          </a:pP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總分</a:t>
          </a:r>
          <a:r>
            <a: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32</a:t>
          </a: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089FB6-1069-40A4-A70D-663009CAC143}">
      <dgm:prSet phldrT="[文字]" custT="1"/>
      <dgm:spPr>
        <a:solidFill>
          <a:srgbClr val="CCFFCC">
            <a:alpha val="89804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>
            <a:lnSpc>
              <a:spcPts val="2400"/>
            </a:lnSpc>
          </a:pPr>
          <a:r>
            <a: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總分</a:t>
          </a:r>
          <a:r>
            <a: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42</a:t>
          </a:r>
          <a:r>
            <a: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17705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198283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04054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311" custLinFactNeighborY="18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B17EA43-2ED0-474E-BCE7-D55C89223B8B}" type="presOf" srcId="{5ACA794B-7619-4EA6-A915-1A29521C5590}" destId="{413D0A37-9639-43F8-AAA7-6563C960F0FF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AA46A550-B32A-4B48-A96A-62F939492A22}" type="presOf" srcId="{33D1DF83-6FA8-491B-AE46-8C5470B6695B}" destId="{BDD9785E-5988-4D9A-BEBF-25DE815D2930}" srcOrd="0" destOrd="0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BC569A12-B331-4C2F-9EC3-EF10C2CC684A}" type="presOf" srcId="{C0BA452B-58F9-4D08-9C12-EE745668566A}" destId="{09D89B46-01BD-4CE7-8FF2-34FB9ACC1234}" srcOrd="0" destOrd="0" presId="urn:microsoft.com/office/officeart/2005/8/layout/vList6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E415098C-D1CE-420A-BC45-9B838516483B}" type="presOf" srcId="{BF3883D0-7001-44C2-901B-A585C73FBE5F}" destId="{B9BF2826-A93F-484E-809F-0952285A6A23}" srcOrd="0" destOrd="0" presId="urn:microsoft.com/office/officeart/2005/8/layout/vList6"/>
    <dgm:cxn modelId="{5D2E48A1-04EF-48E6-A0E6-C3A6399D4992}" type="presOf" srcId="{19249124-F0DD-4A7E-A6ED-2EC7309F368E}" destId="{3F539567-1F23-4E76-A758-5A862BB9EFFC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F742B727-C1BB-4AEB-BBE2-D98CA0B8360B}" type="presOf" srcId="{B625F2EB-10E5-4149-8948-148379F6CACA}" destId="{50818BBC-F477-4D9E-837A-21259D15C457}" srcOrd="0" destOrd="0" presId="urn:microsoft.com/office/officeart/2005/8/layout/vList6"/>
    <dgm:cxn modelId="{B2AC77E8-F3D0-4040-862B-60F02C14D72E}" type="presOf" srcId="{FF8D0DE0-7183-4802-A472-D51DF5A0C91C}" destId="{3F539567-1F23-4E76-A758-5A862BB9EFFC}" srcOrd="0" destOrd="1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FACDE75-6543-456E-AED7-A50F0B56DBFB}" type="presOf" srcId="{205E4696-CE36-40FB-8726-EC24909286A6}" destId="{4E63D85C-3837-4D2B-B9A0-FCAAE26FC636}" srcOrd="0" destOrd="0" presId="urn:microsoft.com/office/officeart/2005/8/layout/vList6"/>
    <dgm:cxn modelId="{E8188E15-19F6-44D6-8C9E-A501B8D06447}" type="presOf" srcId="{82089FB6-1069-40A4-A70D-663009CAC143}" destId="{B9BF2826-A93F-484E-809F-0952285A6A23}" srcOrd="0" destOrd="1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8AF676AE-5C80-45BA-822E-332534D708E7}" type="presParOf" srcId="{4E63D85C-3837-4D2B-B9A0-FCAAE26FC636}" destId="{ED551B06-B7DE-448B-B9EE-0C60CE3408D6}" srcOrd="0" destOrd="0" presId="urn:microsoft.com/office/officeart/2005/8/layout/vList6"/>
    <dgm:cxn modelId="{5CB92BAC-C34A-4277-9BC0-6C9B65EC6498}" type="presParOf" srcId="{ED551B06-B7DE-448B-B9EE-0C60CE3408D6}" destId="{50818BBC-F477-4D9E-837A-21259D15C457}" srcOrd="0" destOrd="0" presId="urn:microsoft.com/office/officeart/2005/8/layout/vList6"/>
    <dgm:cxn modelId="{306F05CC-B9B4-4C5C-8CCA-19B4AC3305BE}" type="presParOf" srcId="{ED551B06-B7DE-448B-B9EE-0C60CE3408D6}" destId="{3F539567-1F23-4E76-A758-5A862BB9EFFC}" srcOrd="1" destOrd="0" presId="urn:microsoft.com/office/officeart/2005/8/layout/vList6"/>
    <dgm:cxn modelId="{2A819C46-AF09-4AD7-82AF-3C8C38C2288B}" type="presParOf" srcId="{4E63D85C-3837-4D2B-B9A0-FCAAE26FC636}" destId="{25541B67-E6BB-4A55-AB99-60DBC347093E}" srcOrd="1" destOrd="0" presId="urn:microsoft.com/office/officeart/2005/8/layout/vList6"/>
    <dgm:cxn modelId="{FEFEBFBE-3960-4AF1-B591-A59E77CEAA72}" type="presParOf" srcId="{4E63D85C-3837-4D2B-B9A0-FCAAE26FC636}" destId="{670EE82C-C216-48D5-9379-19F889DB8888}" srcOrd="2" destOrd="0" presId="urn:microsoft.com/office/officeart/2005/8/layout/vList6"/>
    <dgm:cxn modelId="{B45742B1-6FFB-46E6-9D90-42A961180D65}" type="presParOf" srcId="{670EE82C-C216-48D5-9379-19F889DB8888}" destId="{09D89B46-01BD-4CE7-8FF2-34FB9ACC1234}" srcOrd="0" destOrd="0" presId="urn:microsoft.com/office/officeart/2005/8/layout/vList6"/>
    <dgm:cxn modelId="{9C54D1D7-8872-4598-9579-0D2446DB92A8}" type="presParOf" srcId="{670EE82C-C216-48D5-9379-19F889DB8888}" destId="{B9BF2826-A93F-484E-809F-0952285A6A23}" srcOrd="1" destOrd="0" presId="urn:microsoft.com/office/officeart/2005/8/layout/vList6"/>
    <dgm:cxn modelId="{35088A67-6421-4DA6-8ADC-E9DD8BD9FFE2}" type="presParOf" srcId="{4E63D85C-3837-4D2B-B9A0-FCAAE26FC636}" destId="{FC401293-0E6F-4BE0-9B3D-3779AF0E7BDB}" srcOrd="3" destOrd="0" presId="urn:microsoft.com/office/officeart/2005/8/layout/vList6"/>
    <dgm:cxn modelId="{E063046B-CACB-412F-9DDC-60E204A007F6}" type="presParOf" srcId="{4E63D85C-3837-4D2B-B9A0-FCAAE26FC636}" destId="{18881F29-BE38-41C9-9182-D08C73E20DEA}" srcOrd="4" destOrd="0" presId="urn:microsoft.com/office/officeart/2005/8/layout/vList6"/>
    <dgm:cxn modelId="{A6D4FA1F-525F-404F-AAA7-61B467F1ACD0}" type="presParOf" srcId="{18881F29-BE38-41C9-9182-D08C73E20DEA}" destId="{BDD9785E-5988-4D9A-BEBF-25DE815D2930}" srcOrd="0" destOrd="0" presId="urn:microsoft.com/office/officeart/2005/8/layout/vList6"/>
    <dgm:cxn modelId="{DB162783-8909-487C-B744-1E7EACDB4B69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152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-59</a:t>
          </a:r>
          <a:r>
            <a:rPr lang="zh-TW" altLang="en-US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2951</a:t>
          </a:r>
          <a:r>
            <a:rPr lang="zh-TW" altLang="en-US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385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D16C5DFD-B335-49CA-8877-318E3D49FD93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8975A0-9F58-49B4-941A-D719F8EE9E83}" type="doc">
      <dgm:prSet loTypeId="urn:microsoft.com/office/officeart/2005/8/layout/bProcess4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8D51312-BC6A-4648-B027-A238C574B742}">
      <dgm:prSet phldrT="[文字]" custT="1"/>
      <dgm:spPr/>
      <dgm:t>
        <a:bodyPr/>
        <a:lstStyle/>
        <a:p>
          <a:r>
            <a:rPr lang="zh-TW" altLang="en-US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免試入學選填志願</a:t>
          </a: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高中、高職</a:t>
          </a: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b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6.20~6.27</a:t>
          </a:r>
        </a:p>
      </dgm:t>
    </dgm:pt>
    <dgm:pt modelId="{4850FE0C-BC8A-437B-8F13-1DF63398867D}" type="parTrans" cxnId="{24F82411-F678-47E6-B141-912005D4CE1F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AFCAC7-D771-4D7E-90D9-75E8C5967E4E}" type="sibTrans" cxnId="{24F82411-F678-47E6-B141-912005D4CE1F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396C5C-AB97-48AD-B4AD-FD70D5863825}">
      <dgm:prSet phldrT="[文字]" custT="1"/>
      <dgm:spPr/>
      <dgm:t>
        <a:bodyPr/>
        <a:lstStyle/>
        <a:p>
          <a:r>
            <a:rPr lang="zh-TW" altLang="en-US" sz="2000" b="0" dirty="0">
              <a:latin typeface="標楷體" panose="03000509000000000000" pitchFamily="65" charset="-120"/>
              <a:ea typeface="標楷體" panose="03000509000000000000" pitchFamily="65" charset="-120"/>
            </a:rPr>
            <a:t>特招考試</a:t>
          </a:r>
          <a:r>
            <a:rPr lang="en-US" altLang="zh-TW" sz="2000" b="0" dirty="0">
              <a:latin typeface="標楷體" panose="03000509000000000000" pitchFamily="65" charset="-120"/>
              <a:ea typeface="標楷體" panose="03000509000000000000" pitchFamily="65" charset="-120"/>
            </a:rPr>
            <a:t>6.23</a:t>
          </a:r>
        </a:p>
        <a:p>
          <a:r>
            <a:rPr lang="zh-TW" altLang="en-US" sz="2000" b="0" dirty="0">
              <a:latin typeface="標楷體" panose="03000509000000000000" pitchFamily="65" charset="-120"/>
              <a:ea typeface="標楷體" panose="03000509000000000000" pitchFamily="65" charset="-120"/>
            </a:rPr>
            <a:t>志願選填</a:t>
          </a:r>
          <a:r>
            <a:rPr lang="en-US" altLang="zh-TW" sz="2000" b="0" dirty="0">
              <a:latin typeface="標楷體" panose="03000509000000000000" pitchFamily="65" charset="-120"/>
              <a:ea typeface="標楷體" panose="03000509000000000000" pitchFamily="65" charset="-120"/>
            </a:rPr>
            <a:t>6.27</a:t>
          </a:r>
          <a:endParaRPr lang="zh-TW" altLang="en-US" sz="20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CAFE285-8FEB-4FE2-A9C0-4E3B38738197}" type="parTrans" cxnId="{EE95B5AC-FA4F-4D47-8706-0A0CC9AF3F3C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7BC842A-E8C5-45D3-AD6C-EE3F275BFD97}" type="sibTrans" cxnId="{EE95B5AC-FA4F-4D47-8706-0A0CC9AF3F3C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25E5C4-D8E9-489E-AF26-AE386784DC09}">
      <dgm:prSet phldrT="[文字]" custT="1"/>
      <dgm:spPr/>
      <dgm:t>
        <a:bodyPr/>
        <a:lstStyle/>
        <a:p>
          <a:r>
            <a:rPr lang="zh-TW" altLang="en-US" sz="17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免試與特招考試</a:t>
          </a:r>
          <a:r>
            <a:rPr lang="en-US" altLang="zh-TW" sz="17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7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7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同時放榜</a:t>
          </a:r>
          <a:r>
            <a:rPr lang="en-US" altLang="zh-TW" sz="17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7.9</a:t>
          </a:r>
        </a:p>
        <a:p>
          <a:r>
            <a:rPr lang="en-US" altLang="zh-TW" sz="1700" b="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700" b="0" dirty="0">
              <a:latin typeface="標楷體" panose="03000509000000000000" pitchFamily="65" charset="-120"/>
              <a:ea typeface="標楷體" panose="03000509000000000000" pitchFamily="65" charset="-120"/>
            </a:rPr>
            <a:t>僅錄取一個志願</a:t>
          </a:r>
          <a:r>
            <a:rPr lang="en-US" altLang="zh-TW" sz="1700" b="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7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0E5D521-4521-4C99-A39B-53FC5C3028FF}" type="parTrans" cxnId="{7FFA772F-38B4-4AB7-93BB-E7F10597ECAC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D6F4A96-A7DC-4B5A-8DF7-F621E8F727A6}" type="sibTrans" cxnId="{7FFA772F-38B4-4AB7-93BB-E7F10597ECAC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C8B2F9C-B4D1-4CA1-8101-770CB39C5596}">
      <dgm:prSet phldrT="[文字]" custT="1"/>
      <dgm:spPr/>
      <dgm:t>
        <a:bodyPr lIns="108000" tIns="72000"/>
        <a:lstStyle/>
        <a:p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月特招甄選報名</a:t>
          </a:r>
          <a:r>
            <a: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endParaRPr lang="en-US" altLang="zh-TW" sz="1800" b="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~5</a:t>
          </a:r>
          <a:r>
            <a: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月特招甄選術科測驗</a:t>
          </a:r>
        </a:p>
      </dgm:t>
    </dgm:pt>
    <dgm:pt modelId="{F6F5064E-C2E2-44FE-86E5-26EE239107CD}" type="parTrans" cxnId="{73AE77FE-6E54-422F-A354-782E9EC3309C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B63FA9-1B4C-4BB5-96EC-5EDCD3FF936D}" type="sibTrans" cxnId="{73AE77FE-6E54-422F-A354-782E9EC3309C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E178C0-C5AC-44E4-B2F6-6326DC5C42EF}">
      <dgm:prSet phldrT="[文字]" custT="1"/>
      <dgm:spPr/>
      <dgm:t>
        <a:bodyPr/>
        <a:lstStyle/>
        <a:p>
          <a:r>
            <a:rPr lang="zh-TW" altLang="en-US" sz="20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變更就學區</a:t>
          </a:r>
          <a:r>
            <a:rPr lang="en-US" altLang="zh-TW" sz="20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(108.4.29</a:t>
          </a:r>
          <a:br>
            <a:rPr lang="en-US" altLang="zh-TW" sz="20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20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~108.5.3)</a:t>
          </a:r>
          <a:endParaRPr lang="zh-TW" altLang="en-US" sz="2000" b="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6169339-4648-44E5-A182-BC0D08E218B3}" type="parTrans" cxnId="{D02202EE-9313-401E-BB53-0604A6185615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043413A-F347-4CF7-BA89-A008CB767B6E}" type="sibTrans" cxnId="{D02202EE-9313-401E-BB53-0604A6185615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ECA489-D0E4-49E6-A7F6-FC6F56E48E42}">
      <dgm:prSet phldrT="[文字]" custT="1"/>
      <dgm:spPr/>
      <dgm:t>
        <a:bodyPr/>
        <a:lstStyle/>
        <a:p>
          <a:r>
            <a:rPr lang="zh-TW" altLang="en-US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國中教育會考</a:t>
          </a: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(108.5.18~5.19)</a:t>
          </a:r>
          <a:endParaRPr lang="zh-TW" altLang="en-US" sz="1800" b="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1C5A3B7-055F-48C1-93EE-97C7451FF76B}" type="parTrans" cxnId="{8461C5A0-D234-46D3-89AB-6D8563649608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D702735-E601-45D4-AEA4-8F6DF5BF8949}" type="sibTrans" cxnId="{8461C5A0-D234-46D3-89AB-6D8563649608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CC69C13-1679-4B09-9652-D102CE15037C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實用技能、技優甄審、會考成績公布</a:t>
          </a:r>
          <a:r>
            <a:rPr lang="en-US" altLang="zh-TW" sz="1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(107.6.10)</a:t>
          </a:r>
          <a:endParaRPr lang="zh-TW" altLang="en-US" sz="18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FBFE7E-FA7D-4E79-900E-37E0759D6DF3}" type="parTrans" cxnId="{55E68417-85D2-43E6-AC78-8B2A0CBDED88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215285-0F41-4BA3-ADF8-9C0715C69917}" type="sibTrans" cxnId="{55E68417-85D2-43E6-AC78-8B2A0CBDED88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8F13C6-1CA7-49BC-8FDB-E9A54BBC6A1B}">
      <dgm:prSet phldrT="[文字]" custT="1"/>
      <dgm:spPr/>
      <dgm:t>
        <a:bodyPr/>
        <a:lstStyle/>
        <a:p>
          <a:r>
            <a:rPr lang="zh-TW" altLang="en-US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試模擬測驗與第一次試選填與分發</a:t>
          </a:r>
          <a:r>
            <a: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上學期</a:t>
          </a:r>
          <a:r>
            <a: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、第二次試選填</a:t>
          </a:r>
          <a:r>
            <a: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下學期</a:t>
          </a:r>
          <a:r>
            <a: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6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3CD19E8-3500-4494-A2DB-FBE75C5BE59C}" type="parTrans" cxnId="{6B4FB449-EA16-4DB1-BE4B-23CC6A3074B7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BA5021-37C3-4C33-9926-6F393619911E}" type="sibTrans" cxnId="{6B4FB449-EA16-4DB1-BE4B-23CC6A3074B7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F3109C-E21F-427A-8C15-71C20E626BE9}">
      <dgm:prSet phldrT="[文字]" custT="1"/>
      <dgm:spPr/>
      <dgm:t>
        <a:bodyPr/>
        <a:lstStyle/>
        <a:p>
          <a:pPr marL="0" algn="l" defTabSz="4889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實用技能、技優甄審報到直升入學報到 </a:t>
          </a:r>
          <a:r>
            <a: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--</a:t>
          </a: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6.14</a:t>
          </a:r>
        </a:p>
      </dgm:t>
    </dgm:pt>
    <dgm:pt modelId="{939409D6-E6E5-48BA-83DB-EC33A41ED275}" type="parTrans" cxnId="{CAA9942E-8C4A-416E-A59C-4DB8A208C573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31AA183-32E4-4ED7-81C5-5CBA2FC54613}" type="sibTrans" cxnId="{CAA9942E-8C4A-416E-A59C-4DB8A208C573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F7A3E5-14EA-471D-9E84-E89708511D60}">
      <dgm:prSet phldrT="[文字]" custT="1"/>
      <dgm:spPr/>
      <dgm:t>
        <a:bodyPr/>
        <a:lstStyle/>
        <a:p>
          <a:r>
            <a: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rPr>
            <a:t>免試與特招考試</a:t>
          </a:r>
          <a:r>
            <a: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報到</a:t>
          </a:r>
          <a:r>
            <a:rPr lang="en-US" altLang="zh-TW" sz="18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7.12</a:t>
          </a:r>
          <a:endParaRPr lang="zh-TW" altLang="en-US" sz="1800" b="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2108F4-AE68-4B53-AEA3-9F5E64A10745}" type="parTrans" cxnId="{5DD13F2B-51B5-4BF7-8906-06D6DB9FC0CB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16E293-E369-4E72-B0BD-4F043038DEF4}" type="sibTrans" cxnId="{5DD13F2B-51B5-4BF7-8906-06D6DB9FC0CB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5C9AA0-843B-42B3-BAE8-A31C5B5D1EDA}">
      <dgm:prSet phldrT="[文字]" custT="1"/>
      <dgm:spPr/>
      <dgm:t>
        <a:bodyPr/>
        <a:lstStyle/>
        <a:p>
          <a:r>
            <a:rPr lang="zh-TW" altLang="en-US" sz="2400" b="0" dirty="0">
              <a:latin typeface="標楷體" panose="03000509000000000000" pitchFamily="65" charset="-120"/>
              <a:ea typeface="標楷體" panose="03000509000000000000" pitchFamily="65" charset="-120"/>
            </a:rPr>
            <a:t>續招</a:t>
          </a:r>
        </a:p>
      </dgm:t>
    </dgm:pt>
    <dgm:pt modelId="{049681FA-301D-49E0-8147-47A368C9FD81}" type="parTrans" cxnId="{BCBAD801-623A-4464-905B-EE80254DDBD6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67055C-AC7D-4CDF-A541-2D3AC8F51E54}" type="sibTrans" cxnId="{BCBAD801-623A-4464-905B-EE80254DDBD6}">
      <dgm:prSet/>
      <dgm:spPr/>
      <dgm:t>
        <a:bodyPr/>
        <a:lstStyle/>
        <a:p>
          <a:endParaRPr lang="zh-TW" altLang="en-US" sz="16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9743D5-A965-4866-8E37-F2952221EA99}" type="pres">
      <dgm:prSet presAssocID="{8F8975A0-9F58-49B4-941A-D719F8EE9E8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FAD0307-25FB-4BC7-98FE-6E039227106E}" type="pres">
      <dgm:prSet presAssocID="{9E8F13C6-1CA7-49BC-8FDB-E9A54BBC6A1B}" presName="compNode" presStyleCnt="0"/>
      <dgm:spPr/>
    </dgm:pt>
    <dgm:pt modelId="{4DC0D859-E109-4A57-80D0-4B27A45BC515}" type="pres">
      <dgm:prSet presAssocID="{9E8F13C6-1CA7-49BC-8FDB-E9A54BBC6A1B}" presName="dummyConnPt" presStyleCnt="0"/>
      <dgm:spPr/>
    </dgm:pt>
    <dgm:pt modelId="{78564F44-3A68-4434-B55D-32524EF0CAA1}" type="pres">
      <dgm:prSet presAssocID="{9E8F13C6-1CA7-49BC-8FDB-E9A54BBC6A1B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A9A97F-FFD2-4D04-A545-5F728F49ADAF}" type="pres">
      <dgm:prSet presAssocID="{51BA5021-37C3-4C33-9926-6F393619911E}" presName="sibTrans" presStyleLbl="bgSibTrans2D1" presStyleIdx="0" presStyleCnt="10"/>
      <dgm:spPr/>
      <dgm:t>
        <a:bodyPr/>
        <a:lstStyle/>
        <a:p>
          <a:endParaRPr lang="zh-TW" altLang="en-US"/>
        </a:p>
      </dgm:t>
    </dgm:pt>
    <dgm:pt modelId="{D72E7A60-37EA-461D-981B-EA05D08EF7C7}" type="pres">
      <dgm:prSet presAssocID="{2C8B2F9C-B4D1-4CA1-8101-770CB39C5596}" presName="compNode" presStyleCnt="0"/>
      <dgm:spPr/>
    </dgm:pt>
    <dgm:pt modelId="{6475C153-D925-48F0-8BC8-87248477F4A6}" type="pres">
      <dgm:prSet presAssocID="{2C8B2F9C-B4D1-4CA1-8101-770CB39C5596}" presName="dummyConnPt" presStyleCnt="0"/>
      <dgm:spPr/>
    </dgm:pt>
    <dgm:pt modelId="{D3746394-32FC-4EEE-A279-073E4AE25189}" type="pres">
      <dgm:prSet presAssocID="{2C8B2F9C-B4D1-4CA1-8101-770CB39C5596}" presName="node" presStyleLbl="node1" presStyleIdx="1" presStyleCnt="11" custScaleX="1126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646724-517A-4207-8682-7EDDCC9DCA2A}" type="pres">
      <dgm:prSet presAssocID="{38B63FA9-1B4C-4BB5-96EC-5EDCD3FF936D}" presName="sibTrans" presStyleLbl="bgSibTrans2D1" presStyleIdx="1" presStyleCnt="10"/>
      <dgm:spPr/>
      <dgm:t>
        <a:bodyPr/>
        <a:lstStyle/>
        <a:p>
          <a:endParaRPr lang="zh-TW" altLang="en-US"/>
        </a:p>
      </dgm:t>
    </dgm:pt>
    <dgm:pt modelId="{F504A306-FEA8-4D46-A2C5-7A4BBC81CCBD}" type="pres">
      <dgm:prSet presAssocID="{B8E178C0-C5AC-44E4-B2F6-6326DC5C42EF}" presName="compNode" presStyleCnt="0"/>
      <dgm:spPr/>
    </dgm:pt>
    <dgm:pt modelId="{AC39C88B-B3CE-4101-8422-91619DAD7A6A}" type="pres">
      <dgm:prSet presAssocID="{B8E178C0-C5AC-44E4-B2F6-6326DC5C42EF}" presName="dummyConnPt" presStyleCnt="0"/>
      <dgm:spPr/>
    </dgm:pt>
    <dgm:pt modelId="{C4E86E5B-343D-4BF2-8702-56AD2D4C2A38}" type="pres">
      <dgm:prSet presAssocID="{B8E178C0-C5AC-44E4-B2F6-6326DC5C42EF}" presName="node" presStyleLbl="node1" presStyleIdx="2" presStyleCnt="11" custScaleX="1050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9FE31B-2BFB-4104-9391-D6B9FC98DEAF}" type="pres">
      <dgm:prSet presAssocID="{E043413A-F347-4CF7-BA89-A008CB767B6E}" presName="sibTrans" presStyleLbl="bgSibTrans2D1" presStyleIdx="2" presStyleCnt="10"/>
      <dgm:spPr/>
      <dgm:t>
        <a:bodyPr/>
        <a:lstStyle/>
        <a:p>
          <a:endParaRPr lang="zh-TW" altLang="en-US"/>
        </a:p>
      </dgm:t>
    </dgm:pt>
    <dgm:pt modelId="{5E87199F-C80E-4F09-857E-02F3B11C58E3}" type="pres">
      <dgm:prSet presAssocID="{24ECA489-D0E4-49E6-A7F6-FC6F56E48E42}" presName="compNode" presStyleCnt="0"/>
      <dgm:spPr/>
    </dgm:pt>
    <dgm:pt modelId="{3F6498F0-4525-447F-9292-C50449469849}" type="pres">
      <dgm:prSet presAssocID="{24ECA489-D0E4-49E6-A7F6-FC6F56E48E42}" presName="dummyConnPt" presStyleCnt="0"/>
      <dgm:spPr/>
    </dgm:pt>
    <dgm:pt modelId="{75DD23AD-26BC-4207-925D-BFA983F960BC}" type="pres">
      <dgm:prSet presAssocID="{24ECA489-D0E4-49E6-A7F6-FC6F56E48E42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A6927C-E0AE-42D1-8DEA-DDD8EA6369E0}" type="pres">
      <dgm:prSet presAssocID="{5D702735-E601-45D4-AEA4-8F6DF5BF8949}" presName="sibTrans" presStyleLbl="bgSibTrans2D1" presStyleIdx="3" presStyleCnt="10"/>
      <dgm:spPr/>
      <dgm:t>
        <a:bodyPr/>
        <a:lstStyle/>
        <a:p>
          <a:endParaRPr lang="zh-TW" altLang="en-US"/>
        </a:p>
      </dgm:t>
    </dgm:pt>
    <dgm:pt modelId="{D3A1E514-A977-4274-9186-061D02DFFBDD}" type="pres">
      <dgm:prSet presAssocID="{9CC69C13-1679-4B09-9652-D102CE15037C}" presName="compNode" presStyleCnt="0"/>
      <dgm:spPr/>
    </dgm:pt>
    <dgm:pt modelId="{D62F9E57-EE2E-4BA1-BDA7-B1E90883BCCF}" type="pres">
      <dgm:prSet presAssocID="{9CC69C13-1679-4B09-9652-D102CE15037C}" presName="dummyConnPt" presStyleCnt="0"/>
      <dgm:spPr/>
    </dgm:pt>
    <dgm:pt modelId="{4057B1EA-761A-4464-B660-B9AF6F32FCEE}" type="pres">
      <dgm:prSet presAssocID="{9CC69C13-1679-4B09-9652-D102CE15037C}" presName="node" presStyleLbl="node1" presStyleIdx="4" presStyleCnt="11" custScaleX="1153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5D7A14-9D3B-4807-A51A-647509ADE719}" type="pres">
      <dgm:prSet presAssocID="{8E215285-0F41-4BA3-ADF8-9C0715C69917}" presName="sibTrans" presStyleLbl="bgSibTrans2D1" presStyleIdx="4" presStyleCnt="10"/>
      <dgm:spPr/>
      <dgm:t>
        <a:bodyPr/>
        <a:lstStyle/>
        <a:p>
          <a:endParaRPr lang="zh-TW" altLang="en-US"/>
        </a:p>
      </dgm:t>
    </dgm:pt>
    <dgm:pt modelId="{D82A60E9-C730-4952-B8D4-10BDF40C8598}" type="pres">
      <dgm:prSet presAssocID="{43F3109C-E21F-427A-8C15-71C20E626BE9}" presName="compNode" presStyleCnt="0"/>
      <dgm:spPr/>
    </dgm:pt>
    <dgm:pt modelId="{68C58987-AE1F-4664-8277-BA8C520735C5}" type="pres">
      <dgm:prSet presAssocID="{43F3109C-E21F-427A-8C15-71C20E626BE9}" presName="dummyConnPt" presStyleCnt="0"/>
      <dgm:spPr/>
    </dgm:pt>
    <dgm:pt modelId="{DDDA40C6-D90A-4CE0-9899-1878FF7B19B9}" type="pres">
      <dgm:prSet presAssocID="{43F3109C-E21F-427A-8C15-71C20E626BE9}" presName="node" presStyleLbl="node1" presStyleIdx="5" presStyleCnt="11" custScaleX="1153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331EEE-6FDC-45CE-A67C-B25B7656FDBF}" type="pres">
      <dgm:prSet presAssocID="{331AA183-32E4-4ED7-81C5-5CBA2FC54613}" presName="sibTrans" presStyleLbl="bgSibTrans2D1" presStyleIdx="5" presStyleCnt="10"/>
      <dgm:spPr/>
      <dgm:t>
        <a:bodyPr/>
        <a:lstStyle/>
        <a:p>
          <a:endParaRPr lang="zh-TW" altLang="en-US"/>
        </a:p>
      </dgm:t>
    </dgm:pt>
    <dgm:pt modelId="{B873B078-214D-445F-91FD-B978629736F3}" type="pres">
      <dgm:prSet presAssocID="{18D51312-BC6A-4648-B027-A238C574B742}" presName="compNode" presStyleCnt="0"/>
      <dgm:spPr/>
    </dgm:pt>
    <dgm:pt modelId="{E6BADDF9-B511-4BF8-AF8E-FD781A175411}" type="pres">
      <dgm:prSet presAssocID="{18D51312-BC6A-4648-B027-A238C574B742}" presName="dummyConnPt" presStyleCnt="0"/>
      <dgm:spPr/>
    </dgm:pt>
    <dgm:pt modelId="{CBB444C4-91A4-4423-AB95-737B4493B2DE}" type="pres">
      <dgm:prSet presAssocID="{18D51312-BC6A-4648-B027-A238C574B742}" presName="node" presStyleLbl="node1" presStyleIdx="6" presStyleCnt="11" custScaleX="1153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B4BF3-6CDF-41CA-956E-BA47B93BBADE}" type="pres">
      <dgm:prSet presAssocID="{C7AFCAC7-D771-4D7E-90D9-75E8C5967E4E}" presName="sibTrans" presStyleLbl="bgSibTrans2D1" presStyleIdx="6" presStyleCnt="10"/>
      <dgm:spPr/>
      <dgm:t>
        <a:bodyPr/>
        <a:lstStyle/>
        <a:p>
          <a:endParaRPr lang="zh-TW" altLang="en-US"/>
        </a:p>
      </dgm:t>
    </dgm:pt>
    <dgm:pt modelId="{13BAE99E-F6C8-4651-BFE5-BDA3F9267E5A}" type="pres">
      <dgm:prSet presAssocID="{C9396C5C-AB97-48AD-B4AD-FD70D5863825}" presName="compNode" presStyleCnt="0"/>
      <dgm:spPr/>
    </dgm:pt>
    <dgm:pt modelId="{0B7FF30C-DE51-4896-912E-493B0A97AF40}" type="pres">
      <dgm:prSet presAssocID="{C9396C5C-AB97-48AD-B4AD-FD70D5863825}" presName="dummyConnPt" presStyleCnt="0"/>
      <dgm:spPr/>
    </dgm:pt>
    <dgm:pt modelId="{EA52E9E3-1431-417B-BB33-3DCD7732A44C}" type="pres">
      <dgm:prSet presAssocID="{C9396C5C-AB97-48AD-B4AD-FD70D5863825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C47403-4ABE-405C-8418-AFE92F9032F6}" type="pres">
      <dgm:prSet presAssocID="{47BC842A-E8C5-45D3-AD6C-EE3F275BFD97}" presName="sibTrans" presStyleLbl="bgSibTrans2D1" presStyleIdx="7" presStyleCnt="10"/>
      <dgm:spPr/>
      <dgm:t>
        <a:bodyPr/>
        <a:lstStyle/>
        <a:p>
          <a:endParaRPr lang="zh-TW" altLang="en-US"/>
        </a:p>
      </dgm:t>
    </dgm:pt>
    <dgm:pt modelId="{051187E3-E053-463F-96CA-07FA31F26454}" type="pres">
      <dgm:prSet presAssocID="{4125E5C4-D8E9-489E-AF26-AE386784DC09}" presName="compNode" presStyleCnt="0"/>
      <dgm:spPr/>
    </dgm:pt>
    <dgm:pt modelId="{C61F79E4-5602-4CBD-BEAB-CCD8C74BFC30}" type="pres">
      <dgm:prSet presAssocID="{4125E5C4-D8E9-489E-AF26-AE386784DC09}" presName="dummyConnPt" presStyleCnt="0"/>
      <dgm:spPr/>
    </dgm:pt>
    <dgm:pt modelId="{E45E9DC8-7381-4B4E-9BC8-0AF76C43764A}" type="pres">
      <dgm:prSet presAssocID="{4125E5C4-D8E9-489E-AF26-AE386784DC09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2B450B-DFA8-4485-9CC4-C3D54F97BB4C}" type="pres">
      <dgm:prSet presAssocID="{FD6F4A96-A7DC-4B5A-8DF7-F621E8F727A6}" presName="sibTrans" presStyleLbl="bgSibTrans2D1" presStyleIdx="8" presStyleCnt="10"/>
      <dgm:spPr/>
      <dgm:t>
        <a:bodyPr/>
        <a:lstStyle/>
        <a:p>
          <a:endParaRPr lang="zh-TW" altLang="en-US"/>
        </a:p>
      </dgm:t>
    </dgm:pt>
    <dgm:pt modelId="{C84B0B2C-39A6-4CE6-B140-B71C077AF5C9}" type="pres">
      <dgm:prSet presAssocID="{BCF7A3E5-14EA-471D-9E84-E89708511D60}" presName="compNode" presStyleCnt="0"/>
      <dgm:spPr/>
    </dgm:pt>
    <dgm:pt modelId="{403D7BF8-349A-44D3-A4DA-0D467B14AB54}" type="pres">
      <dgm:prSet presAssocID="{BCF7A3E5-14EA-471D-9E84-E89708511D60}" presName="dummyConnPt" presStyleCnt="0"/>
      <dgm:spPr/>
    </dgm:pt>
    <dgm:pt modelId="{7F490BD6-B94D-491C-8845-36597B6DB57C}" type="pres">
      <dgm:prSet presAssocID="{BCF7A3E5-14EA-471D-9E84-E89708511D60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3DE28F-C9DC-40ED-8BFE-BFEA459E7AD0}" type="pres">
      <dgm:prSet presAssocID="{DF16E293-E369-4E72-B0BD-4F043038DEF4}" presName="sibTrans" presStyleLbl="bgSibTrans2D1" presStyleIdx="9" presStyleCnt="10"/>
      <dgm:spPr/>
      <dgm:t>
        <a:bodyPr/>
        <a:lstStyle/>
        <a:p>
          <a:endParaRPr lang="zh-TW" altLang="en-US"/>
        </a:p>
      </dgm:t>
    </dgm:pt>
    <dgm:pt modelId="{6B5DF5F7-3CCA-4C36-8FBF-070EA1E1F4D2}" type="pres">
      <dgm:prSet presAssocID="{035C9AA0-843B-42B3-BAE8-A31C5B5D1EDA}" presName="compNode" presStyleCnt="0"/>
      <dgm:spPr/>
    </dgm:pt>
    <dgm:pt modelId="{B5352EA9-0BDE-41E8-B540-16D33C6029B7}" type="pres">
      <dgm:prSet presAssocID="{035C9AA0-843B-42B3-BAE8-A31C5B5D1EDA}" presName="dummyConnPt" presStyleCnt="0"/>
      <dgm:spPr/>
    </dgm:pt>
    <dgm:pt modelId="{9A6B8DA0-3FF9-4AAF-8645-0FC1AA60C6DE}" type="pres">
      <dgm:prSet presAssocID="{035C9AA0-843B-42B3-BAE8-A31C5B5D1EDA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D7C3CF-ED47-4D9A-AC3F-1B7BE69F59FE}" type="presOf" srcId="{8F8975A0-9F58-49B4-941A-D719F8EE9E83}" destId="{919743D5-A965-4866-8E37-F2952221EA99}" srcOrd="0" destOrd="0" presId="urn:microsoft.com/office/officeart/2005/8/layout/bProcess4"/>
    <dgm:cxn modelId="{8BC52A43-8054-4DB2-BED6-C511688F1782}" type="presOf" srcId="{9E8F13C6-1CA7-49BC-8FDB-E9A54BBC6A1B}" destId="{78564F44-3A68-4434-B55D-32524EF0CAA1}" srcOrd="0" destOrd="0" presId="urn:microsoft.com/office/officeart/2005/8/layout/bProcess4"/>
    <dgm:cxn modelId="{D02202EE-9313-401E-BB53-0604A6185615}" srcId="{8F8975A0-9F58-49B4-941A-D719F8EE9E83}" destId="{B8E178C0-C5AC-44E4-B2F6-6326DC5C42EF}" srcOrd="2" destOrd="0" parTransId="{D6169339-4648-44E5-A182-BC0D08E218B3}" sibTransId="{E043413A-F347-4CF7-BA89-A008CB767B6E}"/>
    <dgm:cxn modelId="{8461C5A0-D234-46D3-89AB-6D8563649608}" srcId="{8F8975A0-9F58-49B4-941A-D719F8EE9E83}" destId="{24ECA489-D0E4-49E6-A7F6-FC6F56E48E42}" srcOrd="3" destOrd="0" parTransId="{11C5A3B7-055F-48C1-93EE-97C7451FF76B}" sibTransId="{5D702735-E601-45D4-AEA4-8F6DF5BF8949}"/>
    <dgm:cxn modelId="{7CEA90DD-F5D2-47EA-9822-0D7AAC35CDD1}" type="presOf" srcId="{4125E5C4-D8E9-489E-AF26-AE386784DC09}" destId="{E45E9DC8-7381-4B4E-9BC8-0AF76C43764A}" srcOrd="0" destOrd="0" presId="urn:microsoft.com/office/officeart/2005/8/layout/bProcess4"/>
    <dgm:cxn modelId="{308DA589-F0DA-4207-AF7C-EDFB44C538FD}" type="presOf" srcId="{E043413A-F347-4CF7-BA89-A008CB767B6E}" destId="{549FE31B-2BFB-4104-9391-D6B9FC98DEAF}" srcOrd="0" destOrd="0" presId="urn:microsoft.com/office/officeart/2005/8/layout/bProcess4"/>
    <dgm:cxn modelId="{EB324CA9-33E4-422F-A022-3FF58D94A6C3}" type="presOf" srcId="{43F3109C-E21F-427A-8C15-71C20E626BE9}" destId="{DDDA40C6-D90A-4CE0-9899-1878FF7B19B9}" srcOrd="0" destOrd="0" presId="urn:microsoft.com/office/officeart/2005/8/layout/bProcess4"/>
    <dgm:cxn modelId="{0538DC4E-5284-4FE4-8905-5AAFD648AE59}" type="presOf" srcId="{035C9AA0-843B-42B3-BAE8-A31C5B5D1EDA}" destId="{9A6B8DA0-3FF9-4AAF-8645-0FC1AA60C6DE}" srcOrd="0" destOrd="0" presId="urn:microsoft.com/office/officeart/2005/8/layout/bProcess4"/>
    <dgm:cxn modelId="{347AD8D3-D194-427E-8E68-F510EB8ED1F4}" type="presOf" srcId="{BCF7A3E5-14EA-471D-9E84-E89708511D60}" destId="{7F490BD6-B94D-491C-8845-36597B6DB57C}" srcOrd="0" destOrd="0" presId="urn:microsoft.com/office/officeart/2005/8/layout/bProcess4"/>
    <dgm:cxn modelId="{53E35542-3D96-4AF5-B2D9-A3743A13A112}" type="presOf" srcId="{FD6F4A96-A7DC-4B5A-8DF7-F621E8F727A6}" destId="{A92B450B-DFA8-4485-9CC4-C3D54F97BB4C}" srcOrd="0" destOrd="0" presId="urn:microsoft.com/office/officeart/2005/8/layout/bProcess4"/>
    <dgm:cxn modelId="{49F00CDF-8004-4E75-995A-1C2A839661B4}" type="presOf" srcId="{DF16E293-E369-4E72-B0BD-4F043038DEF4}" destId="{153DE28F-C9DC-40ED-8BFE-BFEA459E7AD0}" srcOrd="0" destOrd="0" presId="urn:microsoft.com/office/officeart/2005/8/layout/bProcess4"/>
    <dgm:cxn modelId="{4DA609A9-79B2-4824-802D-0BD9C3742000}" type="presOf" srcId="{47BC842A-E8C5-45D3-AD6C-EE3F275BFD97}" destId="{D0C47403-4ABE-405C-8418-AFE92F9032F6}" srcOrd="0" destOrd="0" presId="urn:microsoft.com/office/officeart/2005/8/layout/bProcess4"/>
    <dgm:cxn modelId="{418BFF77-155C-45C2-BB7C-B3FD2B6F3D06}" type="presOf" srcId="{B8E178C0-C5AC-44E4-B2F6-6326DC5C42EF}" destId="{C4E86E5B-343D-4BF2-8702-56AD2D4C2A38}" srcOrd="0" destOrd="0" presId="urn:microsoft.com/office/officeart/2005/8/layout/bProcess4"/>
    <dgm:cxn modelId="{CE5BB249-643B-4372-8DBA-3C1B8A38B677}" type="presOf" srcId="{8E215285-0F41-4BA3-ADF8-9C0715C69917}" destId="{145D7A14-9D3B-4807-A51A-647509ADE719}" srcOrd="0" destOrd="0" presId="urn:microsoft.com/office/officeart/2005/8/layout/bProcess4"/>
    <dgm:cxn modelId="{BCBAD801-623A-4464-905B-EE80254DDBD6}" srcId="{8F8975A0-9F58-49B4-941A-D719F8EE9E83}" destId="{035C9AA0-843B-42B3-BAE8-A31C5B5D1EDA}" srcOrd="10" destOrd="0" parTransId="{049681FA-301D-49E0-8147-47A368C9FD81}" sibTransId="{6267055C-AC7D-4CDF-A541-2D3AC8F51E54}"/>
    <dgm:cxn modelId="{8115A4CE-90EB-4B49-AEDD-12F18D1E9ABF}" type="presOf" srcId="{24ECA489-D0E4-49E6-A7F6-FC6F56E48E42}" destId="{75DD23AD-26BC-4207-925D-BFA983F960BC}" srcOrd="0" destOrd="0" presId="urn:microsoft.com/office/officeart/2005/8/layout/bProcess4"/>
    <dgm:cxn modelId="{A5B96A1B-C702-46E0-98FE-03EF2AF4A379}" type="presOf" srcId="{51BA5021-37C3-4C33-9926-6F393619911E}" destId="{65A9A97F-FFD2-4D04-A545-5F728F49ADAF}" srcOrd="0" destOrd="0" presId="urn:microsoft.com/office/officeart/2005/8/layout/bProcess4"/>
    <dgm:cxn modelId="{24F82411-F678-47E6-B141-912005D4CE1F}" srcId="{8F8975A0-9F58-49B4-941A-D719F8EE9E83}" destId="{18D51312-BC6A-4648-B027-A238C574B742}" srcOrd="6" destOrd="0" parTransId="{4850FE0C-BC8A-437B-8F13-1DF63398867D}" sibTransId="{C7AFCAC7-D771-4D7E-90D9-75E8C5967E4E}"/>
    <dgm:cxn modelId="{FDCDA307-A112-4010-AF95-58A3BD6E3B2D}" type="presOf" srcId="{C7AFCAC7-D771-4D7E-90D9-75E8C5967E4E}" destId="{4B3B4BF3-6CDF-41CA-956E-BA47B93BBADE}" srcOrd="0" destOrd="0" presId="urn:microsoft.com/office/officeart/2005/8/layout/bProcess4"/>
    <dgm:cxn modelId="{CAA9942E-8C4A-416E-A59C-4DB8A208C573}" srcId="{8F8975A0-9F58-49B4-941A-D719F8EE9E83}" destId="{43F3109C-E21F-427A-8C15-71C20E626BE9}" srcOrd="5" destOrd="0" parTransId="{939409D6-E6E5-48BA-83DB-EC33A41ED275}" sibTransId="{331AA183-32E4-4ED7-81C5-5CBA2FC54613}"/>
    <dgm:cxn modelId="{A5884E7C-DA9D-4115-A610-82D5266472A1}" type="presOf" srcId="{38B63FA9-1B4C-4BB5-96EC-5EDCD3FF936D}" destId="{C7646724-517A-4207-8682-7EDDCC9DCA2A}" srcOrd="0" destOrd="0" presId="urn:microsoft.com/office/officeart/2005/8/layout/bProcess4"/>
    <dgm:cxn modelId="{2DCB4106-9741-404B-BF6E-527C0BCD6DBF}" type="presOf" srcId="{2C8B2F9C-B4D1-4CA1-8101-770CB39C5596}" destId="{D3746394-32FC-4EEE-A279-073E4AE25189}" srcOrd="0" destOrd="0" presId="urn:microsoft.com/office/officeart/2005/8/layout/bProcess4"/>
    <dgm:cxn modelId="{6B4FB449-EA16-4DB1-BE4B-23CC6A3074B7}" srcId="{8F8975A0-9F58-49B4-941A-D719F8EE9E83}" destId="{9E8F13C6-1CA7-49BC-8FDB-E9A54BBC6A1B}" srcOrd="0" destOrd="0" parTransId="{13CD19E8-3500-4494-A2DB-FBE75C5BE59C}" sibTransId="{51BA5021-37C3-4C33-9926-6F393619911E}"/>
    <dgm:cxn modelId="{3818FE25-D99B-42C8-BC0D-8881B9D621FC}" type="presOf" srcId="{9CC69C13-1679-4B09-9652-D102CE15037C}" destId="{4057B1EA-761A-4464-B660-B9AF6F32FCEE}" srcOrd="0" destOrd="0" presId="urn:microsoft.com/office/officeart/2005/8/layout/bProcess4"/>
    <dgm:cxn modelId="{55E68417-85D2-43E6-AC78-8B2A0CBDED88}" srcId="{8F8975A0-9F58-49B4-941A-D719F8EE9E83}" destId="{9CC69C13-1679-4B09-9652-D102CE15037C}" srcOrd="4" destOrd="0" parTransId="{45FBFE7E-FA7D-4E79-900E-37E0759D6DF3}" sibTransId="{8E215285-0F41-4BA3-ADF8-9C0715C69917}"/>
    <dgm:cxn modelId="{37DA8D66-FFCD-4912-8BF2-8F5F04A09E7B}" type="presOf" srcId="{C9396C5C-AB97-48AD-B4AD-FD70D5863825}" destId="{EA52E9E3-1431-417B-BB33-3DCD7732A44C}" srcOrd="0" destOrd="0" presId="urn:microsoft.com/office/officeart/2005/8/layout/bProcess4"/>
    <dgm:cxn modelId="{7FFA772F-38B4-4AB7-93BB-E7F10597ECAC}" srcId="{8F8975A0-9F58-49B4-941A-D719F8EE9E83}" destId="{4125E5C4-D8E9-489E-AF26-AE386784DC09}" srcOrd="8" destOrd="0" parTransId="{50E5D521-4521-4C99-A39B-53FC5C3028FF}" sibTransId="{FD6F4A96-A7DC-4B5A-8DF7-F621E8F727A6}"/>
    <dgm:cxn modelId="{3D31434B-BD02-4A7D-92C7-D4CEA3B37137}" type="presOf" srcId="{331AA183-32E4-4ED7-81C5-5CBA2FC54613}" destId="{B7331EEE-6FDC-45CE-A67C-B25B7656FDBF}" srcOrd="0" destOrd="0" presId="urn:microsoft.com/office/officeart/2005/8/layout/bProcess4"/>
    <dgm:cxn modelId="{DAEE1A2D-2636-4AF2-A411-395339B3F910}" type="presOf" srcId="{5D702735-E601-45D4-AEA4-8F6DF5BF8949}" destId="{DAA6927C-E0AE-42D1-8DEA-DDD8EA6369E0}" srcOrd="0" destOrd="0" presId="urn:microsoft.com/office/officeart/2005/8/layout/bProcess4"/>
    <dgm:cxn modelId="{73AE77FE-6E54-422F-A354-782E9EC3309C}" srcId="{8F8975A0-9F58-49B4-941A-D719F8EE9E83}" destId="{2C8B2F9C-B4D1-4CA1-8101-770CB39C5596}" srcOrd="1" destOrd="0" parTransId="{F6F5064E-C2E2-44FE-86E5-26EE239107CD}" sibTransId="{38B63FA9-1B4C-4BB5-96EC-5EDCD3FF936D}"/>
    <dgm:cxn modelId="{EE95B5AC-FA4F-4D47-8706-0A0CC9AF3F3C}" srcId="{8F8975A0-9F58-49B4-941A-D719F8EE9E83}" destId="{C9396C5C-AB97-48AD-B4AD-FD70D5863825}" srcOrd="7" destOrd="0" parTransId="{6CAFE285-8FEB-4FE2-A9C0-4E3B38738197}" sibTransId="{47BC842A-E8C5-45D3-AD6C-EE3F275BFD97}"/>
    <dgm:cxn modelId="{5DD13F2B-51B5-4BF7-8906-06D6DB9FC0CB}" srcId="{8F8975A0-9F58-49B4-941A-D719F8EE9E83}" destId="{BCF7A3E5-14EA-471D-9E84-E89708511D60}" srcOrd="9" destOrd="0" parTransId="{AF2108F4-AE68-4B53-AEA3-9F5E64A10745}" sibTransId="{DF16E293-E369-4E72-B0BD-4F043038DEF4}"/>
    <dgm:cxn modelId="{08EEDA32-1F5E-411B-8BD1-DE9D211CFEB5}" type="presOf" srcId="{18D51312-BC6A-4648-B027-A238C574B742}" destId="{CBB444C4-91A4-4423-AB95-737B4493B2DE}" srcOrd="0" destOrd="0" presId="urn:microsoft.com/office/officeart/2005/8/layout/bProcess4"/>
    <dgm:cxn modelId="{E63177A2-39DA-4235-85AC-C470F5D6526A}" type="presParOf" srcId="{919743D5-A965-4866-8E37-F2952221EA99}" destId="{CFAD0307-25FB-4BC7-98FE-6E039227106E}" srcOrd="0" destOrd="0" presId="urn:microsoft.com/office/officeart/2005/8/layout/bProcess4"/>
    <dgm:cxn modelId="{F7E9C9D2-F16A-46DC-BBB1-42B5C275A9ED}" type="presParOf" srcId="{CFAD0307-25FB-4BC7-98FE-6E039227106E}" destId="{4DC0D859-E109-4A57-80D0-4B27A45BC515}" srcOrd="0" destOrd="0" presId="urn:microsoft.com/office/officeart/2005/8/layout/bProcess4"/>
    <dgm:cxn modelId="{758A2A08-9B94-4992-9402-994FE29468BB}" type="presParOf" srcId="{CFAD0307-25FB-4BC7-98FE-6E039227106E}" destId="{78564F44-3A68-4434-B55D-32524EF0CAA1}" srcOrd="1" destOrd="0" presId="urn:microsoft.com/office/officeart/2005/8/layout/bProcess4"/>
    <dgm:cxn modelId="{5BAF70A9-E55E-4185-9A93-E3672A6EA598}" type="presParOf" srcId="{919743D5-A965-4866-8E37-F2952221EA99}" destId="{65A9A97F-FFD2-4D04-A545-5F728F49ADAF}" srcOrd="1" destOrd="0" presId="urn:microsoft.com/office/officeart/2005/8/layout/bProcess4"/>
    <dgm:cxn modelId="{1A00A01A-698F-4D0C-B4A4-61A41236C61F}" type="presParOf" srcId="{919743D5-A965-4866-8E37-F2952221EA99}" destId="{D72E7A60-37EA-461D-981B-EA05D08EF7C7}" srcOrd="2" destOrd="0" presId="urn:microsoft.com/office/officeart/2005/8/layout/bProcess4"/>
    <dgm:cxn modelId="{51DDD448-6DF1-4F80-BB34-00BAC9CC8DDD}" type="presParOf" srcId="{D72E7A60-37EA-461D-981B-EA05D08EF7C7}" destId="{6475C153-D925-48F0-8BC8-87248477F4A6}" srcOrd="0" destOrd="0" presId="urn:microsoft.com/office/officeart/2005/8/layout/bProcess4"/>
    <dgm:cxn modelId="{C6073B64-930D-427A-A056-717A8A6600DF}" type="presParOf" srcId="{D72E7A60-37EA-461D-981B-EA05D08EF7C7}" destId="{D3746394-32FC-4EEE-A279-073E4AE25189}" srcOrd="1" destOrd="0" presId="urn:microsoft.com/office/officeart/2005/8/layout/bProcess4"/>
    <dgm:cxn modelId="{CF1DC58C-2F87-423C-A4F0-682A88BC9733}" type="presParOf" srcId="{919743D5-A965-4866-8E37-F2952221EA99}" destId="{C7646724-517A-4207-8682-7EDDCC9DCA2A}" srcOrd="3" destOrd="0" presId="urn:microsoft.com/office/officeart/2005/8/layout/bProcess4"/>
    <dgm:cxn modelId="{1B0F8AA3-72EB-4421-96D0-0F7B67F710A2}" type="presParOf" srcId="{919743D5-A965-4866-8E37-F2952221EA99}" destId="{F504A306-FEA8-4D46-A2C5-7A4BBC81CCBD}" srcOrd="4" destOrd="0" presId="urn:microsoft.com/office/officeart/2005/8/layout/bProcess4"/>
    <dgm:cxn modelId="{F090C3E0-2754-4552-A47A-E989B4EE7601}" type="presParOf" srcId="{F504A306-FEA8-4D46-A2C5-7A4BBC81CCBD}" destId="{AC39C88B-B3CE-4101-8422-91619DAD7A6A}" srcOrd="0" destOrd="0" presId="urn:microsoft.com/office/officeart/2005/8/layout/bProcess4"/>
    <dgm:cxn modelId="{A6E77F22-0500-46BA-A314-8AB82E6016B4}" type="presParOf" srcId="{F504A306-FEA8-4D46-A2C5-7A4BBC81CCBD}" destId="{C4E86E5B-343D-4BF2-8702-56AD2D4C2A38}" srcOrd="1" destOrd="0" presId="urn:microsoft.com/office/officeart/2005/8/layout/bProcess4"/>
    <dgm:cxn modelId="{60A87B9D-90CC-4305-AC6D-0EA1F3E5B158}" type="presParOf" srcId="{919743D5-A965-4866-8E37-F2952221EA99}" destId="{549FE31B-2BFB-4104-9391-D6B9FC98DEAF}" srcOrd="5" destOrd="0" presId="urn:microsoft.com/office/officeart/2005/8/layout/bProcess4"/>
    <dgm:cxn modelId="{B17164E0-C9FE-4ACE-911E-3E61FC0AEEBD}" type="presParOf" srcId="{919743D5-A965-4866-8E37-F2952221EA99}" destId="{5E87199F-C80E-4F09-857E-02F3B11C58E3}" srcOrd="6" destOrd="0" presId="urn:microsoft.com/office/officeart/2005/8/layout/bProcess4"/>
    <dgm:cxn modelId="{1400B833-F356-4CA1-89DB-EE67021ADF0B}" type="presParOf" srcId="{5E87199F-C80E-4F09-857E-02F3B11C58E3}" destId="{3F6498F0-4525-447F-9292-C50449469849}" srcOrd="0" destOrd="0" presId="urn:microsoft.com/office/officeart/2005/8/layout/bProcess4"/>
    <dgm:cxn modelId="{98565DE0-DE77-4E6F-BFE4-43B7DC6A96CA}" type="presParOf" srcId="{5E87199F-C80E-4F09-857E-02F3B11C58E3}" destId="{75DD23AD-26BC-4207-925D-BFA983F960BC}" srcOrd="1" destOrd="0" presId="urn:microsoft.com/office/officeart/2005/8/layout/bProcess4"/>
    <dgm:cxn modelId="{52FCC198-64AB-4A4C-A305-8E03BA7C923C}" type="presParOf" srcId="{919743D5-A965-4866-8E37-F2952221EA99}" destId="{DAA6927C-E0AE-42D1-8DEA-DDD8EA6369E0}" srcOrd="7" destOrd="0" presId="urn:microsoft.com/office/officeart/2005/8/layout/bProcess4"/>
    <dgm:cxn modelId="{8D1F3FF1-D3BF-4171-A1B8-0316B51650A6}" type="presParOf" srcId="{919743D5-A965-4866-8E37-F2952221EA99}" destId="{D3A1E514-A977-4274-9186-061D02DFFBDD}" srcOrd="8" destOrd="0" presId="urn:microsoft.com/office/officeart/2005/8/layout/bProcess4"/>
    <dgm:cxn modelId="{2E43D0F8-58DF-4E6E-92C9-8CF5EDFE3741}" type="presParOf" srcId="{D3A1E514-A977-4274-9186-061D02DFFBDD}" destId="{D62F9E57-EE2E-4BA1-BDA7-B1E90883BCCF}" srcOrd="0" destOrd="0" presId="urn:microsoft.com/office/officeart/2005/8/layout/bProcess4"/>
    <dgm:cxn modelId="{FF9235E8-91F8-4BB6-A443-FD91D2114536}" type="presParOf" srcId="{D3A1E514-A977-4274-9186-061D02DFFBDD}" destId="{4057B1EA-761A-4464-B660-B9AF6F32FCEE}" srcOrd="1" destOrd="0" presId="urn:microsoft.com/office/officeart/2005/8/layout/bProcess4"/>
    <dgm:cxn modelId="{326D8BEF-DC6B-4C24-B816-9379107A4753}" type="presParOf" srcId="{919743D5-A965-4866-8E37-F2952221EA99}" destId="{145D7A14-9D3B-4807-A51A-647509ADE719}" srcOrd="9" destOrd="0" presId="urn:microsoft.com/office/officeart/2005/8/layout/bProcess4"/>
    <dgm:cxn modelId="{0E3F5F55-0B00-4D0E-AE5A-56B40591C839}" type="presParOf" srcId="{919743D5-A965-4866-8E37-F2952221EA99}" destId="{D82A60E9-C730-4952-B8D4-10BDF40C8598}" srcOrd="10" destOrd="0" presId="urn:microsoft.com/office/officeart/2005/8/layout/bProcess4"/>
    <dgm:cxn modelId="{FBF82B51-712C-4A95-9B00-8103D1B646F7}" type="presParOf" srcId="{D82A60E9-C730-4952-B8D4-10BDF40C8598}" destId="{68C58987-AE1F-4664-8277-BA8C520735C5}" srcOrd="0" destOrd="0" presId="urn:microsoft.com/office/officeart/2005/8/layout/bProcess4"/>
    <dgm:cxn modelId="{AB8106DB-34A6-4CE3-A4C7-1BA1A0BF57DC}" type="presParOf" srcId="{D82A60E9-C730-4952-B8D4-10BDF40C8598}" destId="{DDDA40C6-D90A-4CE0-9899-1878FF7B19B9}" srcOrd="1" destOrd="0" presId="urn:microsoft.com/office/officeart/2005/8/layout/bProcess4"/>
    <dgm:cxn modelId="{D63804C8-F38B-4152-9483-57CBBBABFFC9}" type="presParOf" srcId="{919743D5-A965-4866-8E37-F2952221EA99}" destId="{B7331EEE-6FDC-45CE-A67C-B25B7656FDBF}" srcOrd="11" destOrd="0" presId="urn:microsoft.com/office/officeart/2005/8/layout/bProcess4"/>
    <dgm:cxn modelId="{02A2A178-806B-461A-848B-A60C4F93318C}" type="presParOf" srcId="{919743D5-A965-4866-8E37-F2952221EA99}" destId="{B873B078-214D-445F-91FD-B978629736F3}" srcOrd="12" destOrd="0" presId="urn:microsoft.com/office/officeart/2005/8/layout/bProcess4"/>
    <dgm:cxn modelId="{8A040911-EDD7-4E43-8522-0AE1C146C580}" type="presParOf" srcId="{B873B078-214D-445F-91FD-B978629736F3}" destId="{E6BADDF9-B511-4BF8-AF8E-FD781A175411}" srcOrd="0" destOrd="0" presId="urn:microsoft.com/office/officeart/2005/8/layout/bProcess4"/>
    <dgm:cxn modelId="{6C1C7869-7C5F-418A-920A-B2658CC4D1F0}" type="presParOf" srcId="{B873B078-214D-445F-91FD-B978629736F3}" destId="{CBB444C4-91A4-4423-AB95-737B4493B2DE}" srcOrd="1" destOrd="0" presId="urn:microsoft.com/office/officeart/2005/8/layout/bProcess4"/>
    <dgm:cxn modelId="{A24E55C6-E0DB-408C-8A75-F68C36A858A3}" type="presParOf" srcId="{919743D5-A965-4866-8E37-F2952221EA99}" destId="{4B3B4BF3-6CDF-41CA-956E-BA47B93BBADE}" srcOrd="13" destOrd="0" presId="urn:microsoft.com/office/officeart/2005/8/layout/bProcess4"/>
    <dgm:cxn modelId="{5F346C31-8349-4D01-8A0A-EE7DDBA6CB6D}" type="presParOf" srcId="{919743D5-A965-4866-8E37-F2952221EA99}" destId="{13BAE99E-F6C8-4651-BFE5-BDA3F9267E5A}" srcOrd="14" destOrd="0" presId="urn:microsoft.com/office/officeart/2005/8/layout/bProcess4"/>
    <dgm:cxn modelId="{7ACD22FC-9CE7-4A24-866D-D3AA97B74796}" type="presParOf" srcId="{13BAE99E-F6C8-4651-BFE5-BDA3F9267E5A}" destId="{0B7FF30C-DE51-4896-912E-493B0A97AF40}" srcOrd="0" destOrd="0" presId="urn:microsoft.com/office/officeart/2005/8/layout/bProcess4"/>
    <dgm:cxn modelId="{3DEA6B16-F7E9-435A-86D0-6EB221277A59}" type="presParOf" srcId="{13BAE99E-F6C8-4651-BFE5-BDA3F9267E5A}" destId="{EA52E9E3-1431-417B-BB33-3DCD7732A44C}" srcOrd="1" destOrd="0" presId="urn:microsoft.com/office/officeart/2005/8/layout/bProcess4"/>
    <dgm:cxn modelId="{A8285158-E9CA-49B9-B193-712FCA590D65}" type="presParOf" srcId="{919743D5-A965-4866-8E37-F2952221EA99}" destId="{D0C47403-4ABE-405C-8418-AFE92F9032F6}" srcOrd="15" destOrd="0" presId="urn:microsoft.com/office/officeart/2005/8/layout/bProcess4"/>
    <dgm:cxn modelId="{7A96802A-C119-4533-90F1-7C9528144A7D}" type="presParOf" srcId="{919743D5-A965-4866-8E37-F2952221EA99}" destId="{051187E3-E053-463F-96CA-07FA31F26454}" srcOrd="16" destOrd="0" presId="urn:microsoft.com/office/officeart/2005/8/layout/bProcess4"/>
    <dgm:cxn modelId="{6CA47624-0540-4F57-B732-FDE6EED50B4E}" type="presParOf" srcId="{051187E3-E053-463F-96CA-07FA31F26454}" destId="{C61F79E4-5602-4CBD-BEAB-CCD8C74BFC30}" srcOrd="0" destOrd="0" presId="urn:microsoft.com/office/officeart/2005/8/layout/bProcess4"/>
    <dgm:cxn modelId="{568BAF69-78AF-446F-99FD-84275BB13FB8}" type="presParOf" srcId="{051187E3-E053-463F-96CA-07FA31F26454}" destId="{E45E9DC8-7381-4B4E-9BC8-0AF76C43764A}" srcOrd="1" destOrd="0" presId="urn:microsoft.com/office/officeart/2005/8/layout/bProcess4"/>
    <dgm:cxn modelId="{BAE3E982-7D07-4803-8F68-BBB0FFB295F2}" type="presParOf" srcId="{919743D5-A965-4866-8E37-F2952221EA99}" destId="{A92B450B-DFA8-4485-9CC4-C3D54F97BB4C}" srcOrd="17" destOrd="0" presId="urn:microsoft.com/office/officeart/2005/8/layout/bProcess4"/>
    <dgm:cxn modelId="{6BF5326A-AD76-4E7A-8F66-0C9E3009B3EC}" type="presParOf" srcId="{919743D5-A965-4866-8E37-F2952221EA99}" destId="{C84B0B2C-39A6-4CE6-B140-B71C077AF5C9}" srcOrd="18" destOrd="0" presId="urn:microsoft.com/office/officeart/2005/8/layout/bProcess4"/>
    <dgm:cxn modelId="{A7320D5F-EEA0-43F6-AE8E-17C525665AFD}" type="presParOf" srcId="{C84B0B2C-39A6-4CE6-B140-B71C077AF5C9}" destId="{403D7BF8-349A-44D3-A4DA-0D467B14AB54}" srcOrd="0" destOrd="0" presId="urn:microsoft.com/office/officeart/2005/8/layout/bProcess4"/>
    <dgm:cxn modelId="{3A3C2194-5E70-499F-91A0-DB29FC0CF074}" type="presParOf" srcId="{C84B0B2C-39A6-4CE6-B140-B71C077AF5C9}" destId="{7F490BD6-B94D-491C-8845-36597B6DB57C}" srcOrd="1" destOrd="0" presId="urn:microsoft.com/office/officeart/2005/8/layout/bProcess4"/>
    <dgm:cxn modelId="{024C29A5-E203-480C-9CF1-91078606BF0C}" type="presParOf" srcId="{919743D5-A965-4866-8E37-F2952221EA99}" destId="{153DE28F-C9DC-40ED-8BFE-BFEA459E7AD0}" srcOrd="19" destOrd="0" presId="urn:microsoft.com/office/officeart/2005/8/layout/bProcess4"/>
    <dgm:cxn modelId="{88C0B52C-0A01-44D7-8A09-2587F0A849CE}" type="presParOf" srcId="{919743D5-A965-4866-8E37-F2952221EA99}" destId="{6B5DF5F7-3CCA-4C36-8FBF-070EA1E1F4D2}" srcOrd="20" destOrd="0" presId="urn:microsoft.com/office/officeart/2005/8/layout/bProcess4"/>
    <dgm:cxn modelId="{64749A31-1F51-4182-8877-69A343305EB3}" type="presParOf" srcId="{6B5DF5F7-3CCA-4C36-8FBF-070EA1E1F4D2}" destId="{B5352EA9-0BDE-41E8-B540-16D33C6029B7}" srcOrd="0" destOrd="0" presId="urn:microsoft.com/office/officeart/2005/8/layout/bProcess4"/>
    <dgm:cxn modelId="{BEC7512E-94D9-424B-ABAE-B73B136ACF11}" type="presParOf" srcId="{6B5DF5F7-3CCA-4C36-8FBF-070EA1E1F4D2}" destId="{9A6B8DA0-3FF9-4AAF-8645-0FC1AA60C6D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99B76-8347-4C6A-B4EC-62D63CFBBA09}">
      <dsp:nvSpPr>
        <dsp:cNvPr id="0" name=""/>
        <dsp:cNvSpPr/>
      </dsp:nvSpPr>
      <dsp:spPr>
        <a:xfrm>
          <a:off x="0" y="354827"/>
          <a:ext cx="7571184" cy="913500"/>
        </a:xfrm>
        <a:prstGeom prst="rect">
          <a:avLst/>
        </a:prstGeom>
        <a:solidFill>
          <a:srgbClr val="FFFFCC">
            <a:alpha val="90000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608" tIns="416560" rIns="58760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>
              <a:solidFill>
                <a:srgbClr val="C00000"/>
              </a:solidFill>
            </a:rPr>
            <a:t>就學區免試</a:t>
          </a:r>
          <a:r>
            <a:rPr lang="zh-TW" altLang="en-US" sz="2200" kern="1200" dirty="0">
              <a:solidFill>
                <a:schemeClr val="tx1"/>
              </a:solidFill>
            </a:rPr>
            <a:t>、校內直升、技優甄審、單獨招生</a:t>
          </a:r>
        </a:p>
      </dsp:txBody>
      <dsp:txXfrm>
        <a:off x="0" y="354827"/>
        <a:ext cx="7571184" cy="913500"/>
      </dsp:txXfrm>
    </dsp:sp>
    <dsp:sp modelId="{4A26B900-FCEE-493C-9DC2-CC38AD543C6A}">
      <dsp:nvSpPr>
        <dsp:cNvPr id="0" name=""/>
        <dsp:cNvSpPr/>
      </dsp:nvSpPr>
      <dsp:spPr>
        <a:xfrm>
          <a:off x="378559" y="59627"/>
          <a:ext cx="5299828" cy="590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321" tIns="0" rIns="2003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+mj-ea"/>
              <a:ea typeface="+mj-ea"/>
            </a:rPr>
            <a:t>免試入學</a:t>
          </a:r>
        </a:p>
      </dsp:txBody>
      <dsp:txXfrm>
        <a:off x="407380" y="88448"/>
        <a:ext cx="5242186" cy="532758"/>
      </dsp:txXfrm>
    </dsp:sp>
    <dsp:sp modelId="{31A9277B-4331-4274-8684-0219C7656262}">
      <dsp:nvSpPr>
        <dsp:cNvPr id="0" name=""/>
        <dsp:cNvSpPr/>
      </dsp:nvSpPr>
      <dsp:spPr>
        <a:xfrm>
          <a:off x="0" y="1671527"/>
          <a:ext cx="7571184" cy="1228500"/>
        </a:xfrm>
        <a:prstGeom prst="rect">
          <a:avLst/>
        </a:prstGeom>
        <a:solidFill>
          <a:srgbClr val="FFFFCC">
            <a:alpha val="90000"/>
          </a:srgbClr>
        </a:solidFill>
        <a:ln w="9525" cap="flat" cmpd="sng" algn="ctr">
          <a:solidFill>
            <a:schemeClr val="accent5">
              <a:hueOff val="-4326688"/>
              <a:satOff val="2309"/>
              <a:lumOff val="-100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608" tIns="416560" rIns="587608" bIns="14224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zh-TW" altLang="en-US" sz="2000" kern="1200" dirty="0">
              <a:solidFill>
                <a:schemeClr val="tx1"/>
              </a:solidFill>
            </a:rPr>
            <a:t> 考試入學：內壢高中（</a:t>
          </a:r>
          <a:r>
            <a:rPr lang="en-US" altLang="zh-TW" sz="2000" kern="1200" dirty="0">
              <a:solidFill>
                <a:schemeClr val="tx1"/>
              </a:solidFill>
            </a:rPr>
            <a:t>2</a:t>
          </a:r>
          <a:r>
            <a:rPr lang="zh-TW" altLang="en-US" sz="2000" kern="1200" dirty="0">
              <a:solidFill>
                <a:schemeClr val="tx1"/>
              </a:solidFill>
            </a:rPr>
            <a:t>）、大園國際高中（</a:t>
          </a:r>
          <a:r>
            <a:rPr lang="en-US" altLang="zh-TW" sz="2000" b="1" kern="1200" dirty="0">
              <a:solidFill>
                <a:srgbClr val="0000FF"/>
              </a:solidFill>
            </a:rPr>
            <a:t>2</a:t>
          </a:r>
          <a:r>
            <a:rPr lang="zh-TW" altLang="en-US" sz="2000" kern="1200" dirty="0">
              <a:solidFill>
                <a:schemeClr val="tx1"/>
              </a:solidFill>
            </a:rPr>
            <a:t>）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zh-TW" altLang="en-US" sz="2000" kern="1200" dirty="0">
              <a:solidFill>
                <a:schemeClr val="tx1"/>
              </a:solidFill>
            </a:rPr>
            <a:t> 甄選入學：科學班、藝才班、體育班、</a:t>
          </a:r>
          <a:r>
            <a:rPr lang="zh-TW" altLang="en-US" sz="2000" kern="1200" dirty="0">
              <a:solidFill>
                <a:srgbClr val="C00000"/>
              </a:solidFill>
            </a:rPr>
            <a:t>高職甄選</a:t>
          </a:r>
        </a:p>
      </dsp:txBody>
      <dsp:txXfrm>
        <a:off x="0" y="1671527"/>
        <a:ext cx="7571184" cy="1228500"/>
      </dsp:txXfrm>
    </dsp:sp>
    <dsp:sp modelId="{067B8F7D-71A7-4262-8B0F-7287D1E7B822}">
      <dsp:nvSpPr>
        <dsp:cNvPr id="0" name=""/>
        <dsp:cNvSpPr/>
      </dsp:nvSpPr>
      <dsp:spPr>
        <a:xfrm>
          <a:off x="378559" y="1376327"/>
          <a:ext cx="5299828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321" tIns="0" rIns="2003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solidFill>
                <a:schemeClr val="tx1"/>
              </a:solidFill>
              <a:latin typeface="+mj-ea"/>
              <a:ea typeface="+mj-ea"/>
            </a:rPr>
            <a:t>特色招生</a:t>
          </a:r>
          <a:endParaRPr lang="zh-TW" altLang="en-US" sz="20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407380" y="1405148"/>
        <a:ext cx="5242186" cy="532758"/>
      </dsp:txXfrm>
    </dsp:sp>
    <dsp:sp modelId="{7B5D5148-CBE9-48E0-BA65-345F52A56E75}">
      <dsp:nvSpPr>
        <dsp:cNvPr id="0" name=""/>
        <dsp:cNvSpPr/>
      </dsp:nvSpPr>
      <dsp:spPr>
        <a:xfrm>
          <a:off x="0" y="3303228"/>
          <a:ext cx="7571184" cy="866250"/>
        </a:xfrm>
        <a:prstGeom prst="rect">
          <a:avLst/>
        </a:prstGeom>
        <a:solidFill>
          <a:srgbClr val="FFFFCC">
            <a:alpha val="90000"/>
          </a:srgbClr>
        </a:solidFill>
        <a:ln w="9525" cap="flat" cmpd="sng" algn="ctr">
          <a:solidFill>
            <a:schemeClr val="accent5">
              <a:hueOff val="-8653376"/>
              <a:satOff val="4617"/>
              <a:lumOff val="-201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608" tIns="416560" rIns="5876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體育績優、實用技能班、建教合作班</a:t>
          </a:r>
        </a:p>
      </dsp:txBody>
      <dsp:txXfrm>
        <a:off x="0" y="3303228"/>
        <a:ext cx="7571184" cy="866250"/>
      </dsp:txXfrm>
    </dsp:sp>
    <dsp:sp modelId="{1861830D-4D31-42E1-8181-0F831E744B39}">
      <dsp:nvSpPr>
        <dsp:cNvPr id="0" name=""/>
        <dsp:cNvSpPr/>
      </dsp:nvSpPr>
      <dsp:spPr>
        <a:xfrm>
          <a:off x="378559" y="3008027"/>
          <a:ext cx="5299828" cy="590400"/>
        </a:xfrm>
        <a:prstGeom prst="roundRect">
          <a:avLst/>
        </a:prstGeom>
        <a:gradFill rotWithShape="0">
          <a:gsLst>
            <a:gs pos="0">
              <a:schemeClr val="accent5">
                <a:hueOff val="-8653376"/>
                <a:satOff val="4617"/>
                <a:lumOff val="-20131"/>
                <a:alphaOff val="0"/>
                <a:shade val="51000"/>
                <a:satMod val="130000"/>
              </a:schemeClr>
            </a:gs>
            <a:gs pos="80000">
              <a:schemeClr val="accent5">
                <a:hueOff val="-8653376"/>
                <a:satOff val="4617"/>
                <a:lumOff val="-20131"/>
                <a:alphaOff val="0"/>
                <a:shade val="93000"/>
                <a:satMod val="130000"/>
              </a:schemeClr>
            </a:gs>
            <a:gs pos="100000">
              <a:schemeClr val="accent5">
                <a:hueOff val="-8653376"/>
                <a:satOff val="4617"/>
                <a:lumOff val="-201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321" tIns="0" rIns="2003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solidFill>
                <a:schemeClr val="tx1"/>
              </a:solidFill>
              <a:latin typeface="+mj-ea"/>
              <a:ea typeface="+mj-ea"/>
            </a:rPr>
            <a:t>其他</a:t>
          </a:r>
          <a:endParaRPr lang="zh-TW" altLang="en-US" sz="20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407380" y="3036848"/>
        <a:ext cx="5242186" cy="532758"/>
      </dsp:txXfrm>
    </dsp:sp>
    <dsp:sp modelId="{D45DDAD6-F397-47CB-9FF1-6FFAD7CB0BBA}">
      <dsp:nvSpPr>
        <dsp:cNvPr id="0" name=""/>
        <dsp:cNvSpPr/>
      </dsp:nvSpPr>
      <dsp:spPr>
        <a:xfrm>
          <a:off x="0" y="4572677"/>
          <a:ext cx="7571184" cy="504000"/>
        </a:xfrm>
        <a:prstGeom prst="rect">
          <a:avLst/>
        </a:prstGeom>
        <a:solidFill>
          <a:srgbClr val="FFFFCC">
            <a:alpha val="89804"/>
          </a:srgbClr>
        </a:solidFill>
        <a:ln w="9525" cap="flat" cmpd="sng" algn="ctr">
          <a:solidFill>
            <a:schemeClr val="accent5">
              <a:hueOff val="-12980063"/>
              <a:satOff val="6926"/>
              <a:lumOff val="-30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E8252-569A-4920-85BC-A6EA669674F6}">
      <dsp:nvSpPr>
        <dsp:cNvPr id="0" name=""/>
        <dsp:cNvSpPr/>
      </dsp:nvSpPr>
      <dsp:spPr>
        <a:xfrm>
          <a:off x="378559" y="4277478"/>
          <a:ext cx="5299828" cy="590400"/>
        </a:xfrm>
        <a:prstGeom prst="roundRect">
          <a:avLst/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321" tIns="0" rIns="2003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solidFill>
                <a:schemeClr val="tx1"/>
              </a:solidFill>
              <a:latin typeface="+mj-ea"/>
              <a:ea typeface="+mj-ea"/>
            </a:rPr>
            <a:t>身心障礙學生適性輔導安置</a:t>
          </a:r>
          <a:endParaRPr lang="zh-TW" altLang="en-US" sz="20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407380" y="4306299"/>
        <a:ext cx="5242186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1948954" y="0"/>
          <a:ext cx="1649714" cy="16019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u="sng" kern="12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en-US" altLang="zh-TW" sz="1600" b="1" u="sng" kern="12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32</a:t>
          </a:r>
          <a:r>
            <a:rPr lang="zh-TW" altLang="en-US" sz="1600" b="1" u="sng" kern="12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  <a:p>
          <a:pPr marL="171450" lvl="1" indent="-171450" algn="ctr" defTabSz="7112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總分</a:t>
          </a: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32</a:t>
          </a: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sp:txBody>
      <dsp:txXfrm>
        <a:off x="1948954" y="200240"/>
        <a:ext cx="1048995" cy="1201437"/>
      </dsp:txXfrm>
    </dsp:sp>
    <dsp:sp modelId="{50818BBC-F477-4D9E-837A-21259D15C457}">
      <dsp:nvSpPr>
        <dsp:cNvPr id="0" name=""/>
        <dsp:cNvSpPr/>
      </dsp:nvSpPr>
      <dsp:spPr>
        <a:xfrm>
          <a:off x="1730" y="0"/>
          <a:ext cx="1947224" cy="16019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cap="none" spc="0" dirty="0">
              <a:ln w="19050">
                <a:prstDash val="solid"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適性輔導</a:t>
          </a:r>
        </a:p>
      </dsp:txBody>
      <dsp:txXfrm>
        <a:off x="79929" y="78199"/>
        <a:ext cx="1790826" cy="1445519"/>
      </dsp:txXfrm>
    </dsp:sp>
    <dsp:sp modelId="{B9BF2826-A93F-484E-809F-0952285A6A23}">
      <dsp:nvSpPr>
        <dsp:cNvPr id="0" name=""/>
        <dsp:cNvSpPr/>
      </dsp:nvSpPr>
      <dsp:spPr>
        <a:xfrm>
          <a:off x="1952160" y="1762109"/>
          <a:ext cx="1648144" cy="1601917"/>
        </a:xfrm>
        <a:prstGeom prst="rightArrow">
          <a:avLst>
            <a:gd name="adj1" fmla="val 75000"/>
            <a:gd name="adj2" fmla="val 50000"/>
          </a:avLst>
        </a:prstGeom>
        <a:solidFill>
          <a:srgbClr val="CCFFCC">
            <a:alpha val="89804"/>
          </a:srgb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u="sng" kern="12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en-US" altLang="zh-TW" sz="1600" b="1" u="sng" kern="12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35</a:t>
          </a:r>
          <a:r>
            <a:rPr lang="zh-TW" altLang="en-US" sz="1600" b="1" u="sng" kern="12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  <a:p>
          <a:pPr marL="171450" lvl="1" indent="-171450" algn="l" defTabSz="7112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總分</a:t>
          </a:r>
          <a:r>
            <a:rPr lang="en-US" altLang="zh-TW" sz="1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42</a:t>
          </a:r>
          <a:r>
            <a:rPr lang="zh-TW" altLang="en-US" sz="1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sp:txBody>
      <dsp:txXfrm>
        <a:off x="1952160" y="1962349"/>
        <a:ext cx="1047425" cy="1201437"/>
      </dsp:txXfrm>
    </dsp:sp>
    <dsp:sp modelId="{09D89B46-01BD-4CE7-8FF2-34FB9ACC1234}">
      <dsp:nvSpPr>
        <dsp:cNvPr id="0" name=""/>
        <dsp:cNvSpPr/>
      </dsp:nvSpPr>
      <dsp:spPr>
        <a:xfrm>
          <a:off x="0" y="1804976"/>
          <a:ext cx="1952065" cy="1601917"/>
        </a:xfrm>
        <a:prstGeom prst="roundRect">
          <a:avLst/>
        </a:prstGeom>
        <a:solidFill>
          <a:srgbClr val="CC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cap="none" spc="0" dirty="0">
              <a:ln w="19050">
                <a:prstDash val="solid"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多元</a:t>
          </a:r>
          <a:r>
            <a:rPr lang="zh-TW" altLang="en-US" sz="2800" b="1" kern="1200" cap="none" spc="0" dirty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</a:p>
      </dsp:txBody>
      <dsp:txXfrm>
        <a:off x="78199" y="1883175"/>
        <a:ext cx="1795667" cy="1445519"/>
      </dsp:txXfrm>
    </dsp:sp>
    <dsp:sp modelId="{413D0A37-9639-43F8-AAA7-6563C960F0FF}">
      <dsp:nvSpPr>
        <dsp:cNvPr id="0" name=""/>
        <dsp:cNvSpPr/>
      </dsp:nvSpPr>
      <dsp:spPr>
        <a:xfrm>
          <a:off x="1936135" y="3524218"/>
          <a:ext cx="1664264" cy="1601917"/>
        </a:xfrm>
        <a:prstGeom prst="rightArrow">
          <a:avLst>
            <a:gd name="adj1" fmla="val 75000"/>
            <a:gd name="adj2" fmla="val 50000"/>
          </a:avLst>
        </a:prstGeom>
        <a:solidFill>
          <a:schemeClr val="tx2">
            <a:lumMod val="20000"/>
            <a:lumOff val="80000"/>
            <a:alpha val="9000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2700" rIns="0" bIns="12700" numCol="1" spcCol="1270" anchor="ctr" anchorCtr="0">
          <a:noAutofit/>
        </a:bodyPr>
        <a:lstStyle/>
        <a:p>
          <a:pPr marL="2520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u="dbl" kern="12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33</a:t>
          </a:r>
          <a:r>
            <a:rPr lang="zh-TW" altLang="en-US" sz="2000" b="1" u="dbl" kern="12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</a:p>
      </dsp:txBody>
      <dsp:txXfrm>
        <a:off x="1936135" y="3724458"/>
        <a:ext cx="1063545" cy="1201437"/>
      </dsp:txXfrm>
    </dsp:sp>
    <dsp:sp modelId="{BDD9785E-5988-4D9A-BEBF-25DE815D2930}">
      <dsp:nvSpPr>
        <dsp:cNvPr id="0" name=""/>
        <dsp:cNvSpPr/>
      </dsp:nvSpPr>
      <dsp:spPr>
        <a:xfrm>
          <a:off x="19050" y="3524218"/>
          <a:ext cx="1934264" cy="160191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cap="none" spc="0" dirty="0">
              <a:ln w="19050">
                <a:prstDash val="solid"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教育會考</a:t>
          </a:r>
        </a:p>
      </dsp:txBody>
      <dsp:txXfrm>
        <a:off x="97249" y="3602417"/>
        <a:ext cx="1777866" cy="14455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152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gradFill rotWithShape="0">
          <a:gsLst>
            <a:gs pos="0">
              <a:schemeClr val="accent5">
                <a:hueOff val="-4326688"/>
                <a:satOff val="2309"/>
                <a:lumOff val="-10065"/>
                <a:alphaOff val="0"/>
                <a:tint val="50000"/>
                <a:satMod val="300000"/>
              </a:schemeClr>
            </a:gs>
            <a:gs pos="35000">
              <a:schemeClr val="accent5">
                <a:hueOff val="-4326688"/>
                <a:satOff val="2309"/>
                <a:lumOff val="-10065"/>
                <a:alphaOff val="0"/>
                <a:tint val="37000"/>
                <a:satMod val="300000"/>
              </a:schemeClr>
            </a:gs>
            <a:gs pos="100000">
              <a:schemeClr val="accent5">
                <a:hueOff val="-4326688"/>
                <a:satOff val="2309"/>
                <a:lumOff val="-100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-59</a:t>
          </a:r>
          <a:r>
            <a:rPr lang="zh-TW" altLang="en-US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2951</a:t>
          </a:r>
          <a:r>
            <a:rPr lang="zh-TW" altLang="en-US" sz="2800" kern="1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gradFill rotWithShape="0">
          <a:gsLst>
            <a:gs pos="0">
              <a:schemeClr val="accent5">
                <a:hueOff val="-8653376"/>
                <a:satOff val="4617"/>
                <a:lumOff val="-20131"/>
                <a:alphaOff val="0"/>
                <a:tint val="50000"/>
                <a:satMod val="300000"/>
              </a:schemeClr>
            </a:gs>
            <a:gs pos="35000">
              <a:schemeClr val="accent5">
                <a:hueOff val="-8653376"/>
                <a:satOff val="4617"/>
                <a:lumOff val="-20131"/>
                <a:alphaOff val="0"/>
                <a:tint val="37000"/>
                <a:satMod val="300000"/>
              </a:schemeClr>
            </a:gs>
            <a:gs pos="100000">
              <a:schemeClr val="accent5">
                <a:hueOff val="-8653376"/>
                <a:satOff val="4617"/>
                <a:lumOff val="-201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gradFill rotWithShape="0">
          <a:gsLst>
            <a:gs pos="0">
              <a:schemeClr val="accent5">
                <a:hueOff val="-12980063"/>
                <a:satOff val="6926"/>
                <a:lumOff val="-30196"/>
                <a:alphaOff val="0"/>
                <a:tint val="50000"/>
                <a:satMod val="300000"/>
              </a:schemeClr>
            </a:gs>
            <a:gs pos="35000">
              <a:schemeClr val="accent5">
                <a:hueOff val="-12980063"/>
                <a:satOff val="6926"/>
                <a:lumOff val="-30196"/>
                <a:alphaOff val="0"/>
                <a:tint val="37000"/>
                <a:satMod val="300000"/>
              </a:schemeClr>
            </a:gs>
            <a:gs pos="100000">
              <a:schemeClr val="accent5">
                <a:hueOff val="-12980063"/>
                <a:satOff val="6926"/>
                <a:lumOff val="-30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385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400" b="1" kern="12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9A97F-FFD2-4D04-A545-5F728F49ADAF}">
      <dsp:nvSpPr>
        <dsp:cNvPr id="0" name=""/>
        <dsp:cNvSpPr/>
      </dsp:nvSpPr>
      <dsp:spPr>
        <a:xfrm rot="5400000">
          <a:off x="1021969" y="879912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564F44-3A68-4434-B55D-32524EF0CAA1}">
      <dsp:nvSpPr>
        <dsp:cNvPr id="0" name=""/>
        <dsp:cNvSpPr/>
      </dsp:nvSpPr>
      <dsp:spPr>
        <a:xfrm>
          <a:off x="1337831" y="593"/>
          <a:ext cx="1843998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試模擬測驗與第一次試選填與分發</a:t>
          </a:r>
          <a:r>
            <a:rPr lang="en-US" altLang="zh-TW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上學期</a:t>
          </a:r>
          <a:r>
            <a:rPr lang="en-US" altLang="zh-TW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、第二次試選填</a:t>
          </a:r>
          <a:r>
            <a:rPr lang="en-US" altLang="zh-TW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下學期</a:t>
          </a:r>
          <a:r>
            <a:rPr lang="en-US" altLang="zh-TW" sz="16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6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70236" y="32998"/>
        <a:ext cx="1779188" cy="1041589"/>
      </dsp:txXfrm>
    </dsp:sp>
    <dsp:sp modelId="{C7646724-517A-4207-8682-7EDDCC9DCA2A}">
      <dsp:nvSpPr>
        <dsp:cNvPr id="0" name=""/>
        <dsp:cNvSpPr/>
      </dsp:nvSpPr>
      <dsp:spPr>
        <a:xfrm rot="5400000">
          <a:off x="1021969" y="2262911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1442229"/>
                <a:satOff val="770"/>
                <a:lumOff val="-3355"/>
                <a:alphaOff val="0"/>
                <a:tint val="50000"/>
                <a:satMod val="300000"/>
              </a:schemeClr>
            </a:gs>
            <a:gs pos="35000">
              <a:schemeClr val="accent5">
                <a:hueOff val="-1442229"/>
                <a:satOff val="770"/>
                <a:lumOff val="-3355"/>
                <a:alphaOff val="0"/>
                <a:tint val="37000"/>
                <a:satMod val="300000"/>
              </a:schemeClr>
            </a:gs>
            <a:gs pos="100000">
              <a:schemeClr val="accent5">
                <a:hueOff val="-1442229"/>
                <a:satOff val="770"/>
                <a:lumOff val="-33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746394-32FC-4EEE-A279-073E4AE25189}">
      <dsp:nvSpPr>
        <dsp:cNvPr id="0" name=""/>
        <dsp:cNvSpPr/>
      </dsp:nvSpPr>
      <dsp:spPr>
        <a:xfrm>
          <a:off x="1221318" y="1383592"/>
          <a:ext cx="2077024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98006"/>
                <a:satOff val="693"/>
                <a:lumOff val="-3020"/>
                <a:alphaOff val="0"/>
                <a:tint val="50000"/>
                <a:satMod val="300000"/>
              </a:schemeClr>
            </a:gs>
            <a:gs pos="35000">
              <a:schemeClr val="accent5">
                <a:hueOff val="-1298006"/>
                <a:satOff val="693"/>
                <a:lumOff val="-3020"/>
                <a:alphaOff val="0"/>
                <a:tint val="37000"/>
                <a:satMod val="300000"/>
              </a:schemeClr>
            </a:gs>
            <a:gs pos="100000">
              <a:schemeClr val="accent5">
                <a:hueOff val="-1298006"/>
                <a:satOff val="693"/>
                <a:lumOff val="-30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00" tIns="7200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月特招甄選報名</a:t>
          </a:r>
          <a:r>
            <a:rPr lang="zh-TW" altLang="en-US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endParaRPr lang="en-US" altLang="zh-TW" sz="18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~5</a:t>
          </a:r>
          <a:r>
            <a:rPr lang="zh-TW" altLang="en-US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月特招甄選術科測驗</a:t>
          </a:r>
        </a:p>
      </dsp:txBody>
      <dsp:txXfrm>
        <a:off x="1253723" y="1415997"/>
        <a:ext cx="2012214" cy="1041589"/>
      </dsp:txXfrm>
    </dsp:sp>
    <dsp:sp modelId="{549FE31B-2BFB-4104-9391-D6B9FC98DEAF}">
      <dsp:nvSpPr>
        <dsp:cNvPr id="0" name=""/>
        <dsp:cNvSpPr/>
      </dsp:nvSpPr>
      <dsp:spPr>
        <a:xfrm rot="5400000">
          <a:off x="1021969" y="3645910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2884458"/>
                <a:satOff val="1539"/>
                <a:lumOff val="-6710"/>
                <a:alphaOff val="0"/>
                <a:tint val="50000"/>
                <a:satMod val="300000"/>
              </a:schemeClr>
            </a:gs>
            <a:gs pos="35000">
              <a:schemeClr val="accent5">
                <a:hueOff val="-2884458"/>
                <a:satOff val="1539"/>
                <a:lumOff val="-6710"/>
                <a:alphaOff val="0"/>
                <a:tint val="37000"/>
                <a:satMod val="300000"/>
              </a:schemeClr>
            </a:gs>
            <a:gs pos="100000">
              <a:schemeClr val="accent5">
                <a:hueOff val="-2884458"/>
                <a:satOff val="1539"/>
                <a:lumOff val="-67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E86E5B-343D-4BF2-8702-56AD2D4C2A38}">
      <dsp:nvSpPr>
        <dsp:cNvPr id="0" name=""/>
        <dsp:cNvSpPr/>
      </dsp:nvSpPr>
      <dsp:spPr>
        <a:xfrm>
          <a:off x="1291040" y="2766591"/>
          <a:ext cx="1937581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596013"/>
                <a:satOff val="1385"/>
                <a:lumOff val="-6039"/>
                <a:alphaOff val="0"/>
                <a:tint val="50000"/>
                <a:satMod val="300000"/>
              </a:schemeClr>
            </a:gs>
            <a:gs pos="35000">
              <a:schemeClr val="accent5">
                <a:hueOff val="-2596013"/>
                <a:satOff val="1385"/>
                <a:lumOff val="-6039"/>
                <a:alphaOff val="0"/>
                <a:tint val="37000"/>
                <a:satMod val="300000"/>
              </a:schemeClr>
            </a:gs>
            <a:gs pos="100000">
              <a:schemeClr val="accent5">
                <a:hueOff val="-2596013"/>
                <a:satOff val="1385"/>
                <a:lumOff val="-60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變更就學區</a:t>
          </a:r>
          <a:r>
            <a:rPr lang="en-US" altLang="zh-TW" sz="20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(108.4.29</a:t>
          </a:r>
          <a:br>
            <a:rPr lang="en-US" altLang="zh-TW" sz="20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20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~108.5.3)</a:t>
          </a:r>
          <a:endParaRPr lang="zh-TW" altLang="en-US" sz="2000" b="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23445" y="2798996"/>
        <a:ext cx="1872771" cy="1041589"/>
      </dsp:txXfrm>
    </dsp:sp>
    <dsp:sp modelId="{DAA6927C-E0AE-42D1-8DEA-DDD8EA6369E0}">
      <dsp:nvSpPr>
        <dsp:cNvPr id="0" name=""/>
        <dsp:cNvSpPr/>
      </dsp:nvSpPr>
      <dsp:spPr>
        <a:xfrm>
          <a:off x="1713469" y="4337409"/>
          <a:ext cx="2703443" cy="165959"/>
        </a:xfrm>
        <a:prstGeom prst="rect">
          <a:avLst/>
        </a:prstGeom>
        <a:gradFill rotWithShape="0">
          <a:gsLst>
            <a:gs pos="0">
              <a:schemeClr val="accent5">
                <a:hueOff val="-4326688"/>
                <a:satOff val="2309"/>
                <a:lumOff val="-10065"/>
                <a:alphaOff val="0"/>
                <a:tint val="50000"/>
                <a:satMod val="300000"/>
              </a:schemeClr>
            </a:gs>
            <a:gs pos="35000">
              <a:schemeClr val="accent5">
                <a:hueOff val="-4326688"/>
                <a:satOff val="2309"/>
                <a:lumOff val="-10065"/>
                <a:alphaOff val="0"/>
                <a:tint val="37000"/>
                <a:satMod val="300000"/>
              </a:schemeClr>
            </a:gs>
            <a:gs pos="100000">
              <a:schemeClr val="accent5">
                <a:hueOff val="-4326688"/>
                <a:satOff val="2309"/>
                <a:lumOff val="-100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DD23AD-26BC-4207-925D-BFA983F960BC}">
      <dsp:nvSpPr>
        <dsp:cNvPr id="0" name=""/>
        <dsp:cNvSpPr/>
      </dsp:nvSpPr>
      <dsp:spPr>
        <a:xfrm>
          <a:off x="1337831" y="4149590"/>
          <a:ext cx="1843998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894019"/>
                <a:satOff val="2078"/>
                <a:lumOff val="-9059"/>
                <a:alphaOff val="0"/>
                <a:tint val="50000"/>
                <a:satMod val="300000"/>
              </a:schemeClr>
            </a:gs>
            <a:gs pos="35000">
              <a:schemeClr val="accent5">
                <a:hueOff val="-3894019"/>
                <a:satOff val="2078"/>
                <a:lumOff val="-9059"/>
                <a:alphaOff val="0"/>
                <a:tint val="37000"/>
                <a:satMod val="300000"/>
              </a:schemeClr>
            </a:gs>
            <a:gs pos="100000">
              <a:schemeClr val="accent5">
                <a:hueOff val="-3894019"/>
                <a:satOff val="2078"/>
                <a:lumOff val="-9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國中教育會考</a:t>
          </a: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(108.5.18~5.19)</a:t>
          </a:r>
          <a:endParaRPr lang="zh-TW" altLang="en-US" sz="1800" b="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70236" y="4181995"/>
        <a:ext cx="1779188" cy="1041589"/>
      </dsp:txXfrm>
    </dsp:sp>
    <dsp:sp modelId="{145D7A14-9D3B-4807-A51A-647509ADE719}">
      <dsp:nvSpPr>
        <dsp:cNvPr id="0" name=""/>
        <dsp:cNvSpPr/>
      </dsp:nvSpPr>
      <dsp:spPr>
        <a:xfrm rot="16200000">
          <a:off x="3732776" y="3645910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5768917"/>
                <a:satOff val="3078"/>
                <a:lumOff val="-13420"/>
                <a:alphaOff val="0"/>
                <a:tint val="50000"/>
                <a:satMod val="300000"/>
              </a:schemeClr>
            </a:gs>
            <a:gs pos="35000">
              <a:schemeClr val="accent5">
                <a:hueOff val="-5768917"/>
                <a:satOff val="3078"/>
                <a:lumOff val="-13420"/>
                <a:alphaOff val="0"/>
                <a:tint val="37000"/>
                <a:satMod val="300000"/>
              </a:schemeClr>
            </a:gs>
            <a:gs pos="100000">
              <a:schemeClr val="accent5">
                <a:hueOff val="-5768917"/>
                <a:satOff val="3078"/>
                <a:lumOff val="-134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057B1EA-761A-4464-B660-B9AF6F32FCEE}">
      <dsp:nvSpPr>
        <dsp:cNvPr id="0" name=""/>
        <dsp:cNvSpPr/>
      </dsp:nvSpPr>
      <dsp:spPr>
        <a:xfrm>
          <a:off x="3906862" y="4149590"/>
          <a:ext cx="2127550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192025"/>
                <a:satOff val="2770"/>
                <a:lumOff val="-12078"/>
                <a:alphaOff val="0"/>
                <a:tint val="50000"/>
                <a:satMod val="300000"/>
              </a:schemeClr>
            </a:gs>
            <a:gs pos="35000">
              <a:schemeClr val="accent5">
                <a:hueOff val="-5192025"/>
                <a:satOff val="2770"/>
                <a:lumOff val="-12078"/>
                <a:alphaOff val="0"/>
                <a:tint val="37000"/>
                <a:satMod val="300000"/>
              </a:schemeClr>
            </a:gs>
            <a:gs pos="100000">
              <a:schemeClr val="accent5">
                <a:hueOff val="-5192025"/>
                <a:satOff val="2770"/>
                <a:lumOff val="-12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實用技能、技優甄審、會考成績公布</a:t>
          </a:r>
          <a:r>
            <a:rPr lang="en-US" altLang="zh-TW" sz="1800" b="1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(107.6.10)</a:t>
          </a:r>
          <a:endParaRPr lang="zh-TW" altLang="en-US" sz="1800" b="1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939267" y="4181995"/>
        <a:ext cx="2062740" cy="1041589"/>
      </dsp:txXfrm>
    </dsp:sp>
    <dsp:sp modelId="{B7331EEE-6FDC-45CE-A67C-B25B7656FDBF}">
      <dsp:nvSpPr>
        <dsp:cNvPr id="0" name=""/>
        <dsp:cNvSpPr/>
      </dsp:nvSpPr>
      <dsp:spPr>
        <a:xfrm rot="16200000">
          <a:off x="3732776" y="2262911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7211147"/>
                <a:satOff val="3848"/>
                <a:lumOff val="-16776"/>
                <a:alphaOff val="0"/>
                <a:tint val="50000"/>
                <a:satMod val="300000"/>
              </a:schemeClr>
            </a:gs>
            <a:gs pos="35000">
              <a:schemeClr val="accent5">
                <a:hueOff val="-7211147"/>
                <a:satOff val="3848"/>
                <a:lumOff val="-16776"/>
                <a:alphaOff val="0"/>
                <a:tint val="37000"/>
                <a:satMod val="300000"/>
              </a:schemeClr>
            </a:gs>
            <a:gs pos="100000">
              <a:schemeClr val="accent5">
                <a:hueOff val="-7211147"/>
                <a:satOff val="3848"/>
                <a:lumOff val="-167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DA40C6-D90A-4CE0-9899-1878FF7B19B9}">
      <dsp:nvSpPr>
        <dsp:cNvPr id="0" name=""/>
        <dsp:cNvSpPr/>
      </dsp:nvSpPr>
      <dsp:spPr>
        <a:xfrm>
          <a:off x="3906862" y="2766591"/>
          <a:ext cx="2127550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490031"/>
                <a:satOff val="3463"/>
                <a:lumOff val="-15098"/>
                <a:alphaOff val="0"/>
                <a:tint val="50000"/>
                <a:satMod val="300000"/>
              </a:schemeClr>
            </a:gs>
            <a:gs pos="35000">
              <a:schemeClr val="accent5">
                <a:hueOff val="-6490031"/>
                <a:satOff val="3463"/>
                <a:lumOff val="-15098"/>
                <a:alphaOff val="0"/>
                <a:tint val="37000"/>
                <a:satMod val="300000"/>
              </a:schemeClr>
            </a:gs>
            <a:gs pos="100000">
              <a:schemeClr val="accent5">
                <a:hueOff val="-6490031"/>
                <a:satOff val="3463"/>
                <a:lumOff val="-15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實用技能、技優甄審報到直升入學報到 </a:t>
          </a:r>
          <a:r>
            <a:rPr lang="en-US" altLang="zh-TW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--</a:t>
          </a: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6.14</a:t>
          </a:r>
        </a:p>
      </dsp:txBody>
      <dsp:txXfrm>
        <a:off x="3939267" y="2798996"/>
        <a:ext cx="2062740" cy="1041589"/>
      </dsp:txXfrm>
    </dsp:sp>
    <dsp:sp modelId="{4B3B4BF3-6CDF-41CA-956E-BA47B93BBADE}">
      <dsp:nvSpPr>
        <dsp:cNvPr id="0" name=""/>
        <dsp:cNvSpPr/>
      </dsp:nvSpPr>
      <dsp:spPr>
        <a:xfrm rot="16200000">
          <a:off x="3732776" y="879912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8653376"/>
                <a:satOff val="4617"/>
                <a:lumOff val="-20131"/>
                <a:alphaOff val="0"/>
                <a:tint val="50000"/>
                <a:satMod val="300000"/>
              </a:schemeClr>
            </a:gs>
            <a:gs pos="35000">
              <a:schemeClr val="accent5">
                <a:hueOff val="-8653376"/>
                <a:satOff val="4617"/>
                <a:lumOff val="-20131"/>
                <a:alphaOff val="0"/>
                <a:tint val="37000"/>
                <a:satMod val="300000"/>
              </a:schemeClr>
            </a:gs>
            <a:gs pos="100000">
              <a:schemeClr val="accent5">
                <a:hueOff val="-8653376"/>
                <a:satOff val="4617"/>
                <a:lumOff val="-201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BB444C4-91A4-4423-AB95-737B4493B2DE}">
      <dsp:nvSpPr>
        <dsp:cNvPr id="0" name=""/>
        <dsp:cNvSpPr/>
      </dsp:nvSpPr>
      <dsp:spPr>
        <a:xfrm>
          <a:off x="3906862" y="1383592"/>
          <a:ext cx="2127550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788038"/>
                <a:satOff val="4156"/>
                <a:lumOff val="-18118"/>
                <a:alphaOff val="0"/>
                <a:tint val="50000"/>
                <a:satMod val="300000"/>
              </a:schemeClr>
            </a:gs>
            <a:gs pos="35000">
              <a:schemeClr val="accent5">
                <a:hueOff val="-7788038"/>
                <a:satOff val="4156"/>
                <a:lumOff val="-18118"/>
                <a:alphaOff val="0"/>
                <a:tint val="37000"/>
                <a:satMod val="300000"/>
              </a:schemeClr>
            </a:gs>
            <a:gs pos="100000">
              <a:schemeClr val="accent5">
                <a:hueOff val="-7788038"/>
                <a:satOff val="4156"/>
                <a:lumOff val="-181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免試入學選填志願</a:t>
          </a: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高中、高職</a:t>
          </a: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b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6.20~6.27</a:t>
          </a:r>
        </a:p>
      </dsp:txBody>
      <dsp:txXfrm>
        <a:off x="3939267" y="1415997"/>
        <a:ext cx="2062740" cy="1041589"/>
      </dsp:txXfrm>
    </dsp:sp>
    <dsp:sp modelId="{D0C47403-4ABE-405C-8418-AFE92F9032F6}">
      <dsp:nvSpPr>
        <dsp:cNvPr id="0" name=""/>
        <dsp:cNvSpPr/>
      </dsp:nvSpPr>
      <dsp:spPr>
        <a:xfrm>
          <a:off x="4424276" y="188412"/>
          <a:ext cx="2587456" cy="165959"/>
        </a:xfrm>
        <a:prstGeom prst="rect">
          <a:avLst/>
        </a:prstGeom>
        <a:gradFill rotWithShape="0">
          <a:gsLst>
            <a:gs pos="0">
              <a:schemeClr val="accent5">
                <a:hueOff val="-10095604"/>
                <a:satOff val="5387"/>
                <a:lumOff val="-23486"/>
                <a:alphaOff val="0"/>
                <a:tint val="50000"/>
                <a:satMod val="300000"/>
              </a:schemeClr>
            </a:gs>
            <a:gs pos="35000">
              <a:schemeClr val="accent5">
                <a:hueOff val="-10095604"/>
                <a:satOff val="5387"/>
                <a:lumOff val="-23486"/>
                <a:alphaOff val="0"/>
                <a:tint val="37000"/>
                <a:satMod val="300000"/>
              </a:schemeClr>
            </a:gs>
            <a:gs pos="100000">
              <a:schemeClr val="accent5">
                <a:hueOff val="-10095604"/>
                <a:satOff val="5387"/>
                <a:lumOff val="-234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52E9E3-1431-417B-BB33-3DCD7732A44C}">
      <dsp:nvSpPr>
        <dsp:cNvPr id="0" name=""/>
        <dsp:cNvSpPr/>
      </dsp:nvSpPr>
      <dsp:spPr>
        <a:xfrm>
          <a:off x="4048638" y="593"/>
          <a:ext cx="1843998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086044"/>
                <a:satOff val="4848"/>
                <a:lumOff val="-21137"/>
                <a:alphaOff val="0"/>
                <a:tint val="50000"/>
                <a:satMod val="300000"/>
              </a:schemeClr>
            </a:gs>
            <a:gs pos="35000">
              <a:schemeClr val="accent5">
                <a:hueOff val="-9086044"/>
                <a:satOff val="4848"/>
                <a:lumOff val="-21137"/>
                <a:alphaOff val="0"/>
                <a:tint val="37000"/>
                <a:satMod val="300000"/>
              </a:schemeClr>
            </a:gs>
            <a:gs pos="100000">
              <a:schemeClr val="accent5">
                <a:hueOff val="-9086044"/>
                <a:satOff val="4848"/>
                <a:lumOff val="-211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特招考試</a:t>
          </a:r>
          <a:r>
            <a:rPr lang="en-US" altLang="zh-TW" sz="20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6.23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志願選填</a:t>
          </a:r>
          <a:r>
            <a:rPr lang="en-US" altLang="zh-TW" sz="20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6.27</a:t>
          </a:r>
          <a:endParaRPr lang="zh-TW" altLang="en-US" sz="20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81043" y="32998"/>
        <a:ext cx="1779188" cy="1041589"/>
      </dsp:txXfrm>
    </dsp:sp>
    <dsp:sp modelId="{A92B450B-DFA8-4485-9CC4-C3D54F97BB4C}">
      <dsp:nvSpPr>
        <dsp:cNvPr id="0" name=""/>
        <dsp:cNvSpPr/>
      </dsp:nvSpPr>
      <dsp:spPr>
        <a:xfrm rot="5400000">
          <a:off x="6327070" y="879912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11537834"/>
                <a:satOff val="6156"/>
                <a:lumOff val="-26841"/>
                <a:alphaOff val="0"/>
                <a:tint val="50000"/>
                <a:satMod val="300000"/>
              </a:schemeClr>
            </a:gs>
            <a:gs pos="35000">
              <a:schemeClr val="accent5">
                <a:hueOff val="-11537834"/>
                <a:satOff val="6156"/>
                <a:lumOff val="-26841"/>
                <a:alphaOff val="0"/>
                <a:tint val="37000"/>
                <a:satMod val="300000"/>
              </a:schemeClr>
            </a:gs>
            <a:gs pos="100000">
              <a:schemeClr val="accent5">
                <a:hueOff val="-11537834"/>
                <a:satOff val="6156"/>
                <a:lumOff val="-268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5E9DC8-7381-4B4E-9BC8-0AF76C43764A}">
      <dsp:nvSpPr>
        <dsp:cNvPr id="0" name=""/>
        <dsp:cNvSpPr/>
      </dsp:nvSpPr>
      <dsp:spPr>
        <a:xfrm>
          <a:off x="6642932" y="593"/>
          <a:ext cx="1843998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0384050"/>
                <a:satOff val="5541"/>
                <a:lumOff val="-24157"/>
                <a:alphaOff val="0"/>
                <a:tint val="50000"/>
                <a:satMod val="300000"/>
              </a:schemeClr>
            </a:gs>
            <a:gs pos="35000">
              <a:schemeClr val="accent5">
                <a:hueOff val="-10384050"/>
                <a:satOff val="5541"/>
                <a:lumOff val="-24157"/>
                <a:alphaOff val="0"/>
                <a:tint val="37000"/>
                <a:satMod val="300000"/>
              </a:schemeClr>
            </a:gs>
            <a:gs pos="100000">
              <a:schemeClr val="accent5">
                <a:hueOff val="-10384050"/>
                <a:satOff val="5541"/>
                <a:lumOff val="-24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免試與特招考試</a:t>
          </a:r>
          <a:r>
            <a:rPr lang="en-US" altLang="zh-TW" sz="17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7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7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同時放榜</a:t>
          </a:r>
          <a:r>
            <a:rPr lang="en-US" altLang="zh-TW" sz="17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7.9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7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僅錄取一個志願</a:t>
          </a:r>
          <a:r>
            <a:rPr lang="en-US" altLang="zh-TW" sz="17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7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675337" y="32998"/>
        <a:ext cx="1779188" cy="1041589"/>
      </dsp:txXfrm>
    </dsp:sp>
    <dsp:sp modelId="{153DE28F-C9DC-40ED-8BFE-BFEA459E7AD0}">
      <dsp:nvSpPr>
        <dsp:cNvPr id="0" name=""/>
        <dsp:cNvSpPr/>
      </dsp:nvSpPr>
      <dsp:spPr>
        <a:xfrm rot="5400000">
          <a:off x="6327070" y="2262911"/>
          <a:ext cx="1376161" cy="165959"/>
        </a:xfrm>
        <a:prstGeom prst="rect">
          <a:avLst/>
        </a:prstGeom>
        <a:gradFill rotWithShape="0">
          <a:gsLst>
            <a:gs pos="0">
              <a:schemeClr val="accent5">
                <a:hueOff val="-12980063"/>
                <a:satOff val="6926"/>
                <a:lumOff val="-30196"/>
                <a:alphaOff val="0"/>
                <a:tint val="50000"/>
                <a:satMod val="300000"/>
              </a:schemeClr>
            </a:gs>
            <a:gs pos="35000">
              <a:schemeClr val="accent5">
                <a:hueOff val="-12980063"/>
                <a:satOff val="6926"/>
                <a:lumOff val="-30196"/>
                <a:alphaOff val="0"/>
                <a:tint val="37000"/>
                <a:satMod val="300000"/>
              </a:schemeClr>
            </a:gs>
            <a:gs pos="100000">
              <a:schemeClr val="accent5">
                <a:hueOff val="-12980063"/>
                <a:satOff val="6926"/>
                <a:lumOff val="-30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490BD6-B94D-491C-8845-36597B6DB57C}">
      <dsp:nvSpPr>
        <dsp:cNvPr id="0" name=""/>
        <dsp:cNvSpPr/>
      </dsp:nvSpPr>
      <dsp:spPr>
        <a:xfrm>
          <a:off x="6642932" y="1383592"/>
          <a:ext cx="1843998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682057"/>
                <a:satOff val="6233"/>
                <a:lumOff val="-27176"/>
                <a:alphaOff val="0"/>
                <a:tint val="50000"/>
                <a:satMod val="300000"/>
              </a:schemeClr>
            </a:gs>
            <a:gs pos="35000">
              <a:schemeClr val="accent5">
                <a:hueOff val="-11682057"/>
                <a:satOff val="6233"/>
                <a:lumOff val="-27176"/>
                <a:alphaOff val="0"/>
                <a:tint val="37000"/>
                <a:satMod val="300000"/>
              </a:schemeClr>
            </a:gs>
            <a:gs pos="100000">
              <a:schemeClr val="accent5">
                <a:hueOff val="-11682057"/>
                <a:satOff val="6233"/>
                <a:lumOff val="-27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免試與特招考試</a:t>
          </a:r>
          <a:r>
            <a:rPr lang="en-US" altLang="zh-TW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800" b="0" kern="12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報到</a:t>
          </a:r>
          <a:r>
            <a:rPr lang="en-US" altLang="zh-TW" sz="1800" b="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7.12</a:t>
          </a:r>
          <a:endParaRPr lang="zh-TW" altLang="en-US" sz="1800" b="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675337" y="1415997"/>
        <a:ext cx="1779188" cy="1041589"/>
      </dsp:txXfrm>
    </dsp:sp>
    <dsp:sp modelId="{9A6B8DA0-3FF9-4AAF-8645-0FC1AA60C6DE}">
      <dsp:nvSpPr>
        <dsp:cNvPr id="0" name=""/>
        <dsp:cNvSpPr/>
      </dsp:nvSpPr>
      <dsp:spPr>
        <a:xfrm>
          <a:off x="6642932" y="2766591"/>
          <a:ext cx="1843998" cy="1106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980063"/>
                <a:satOff val="6926"/>
                <a:lumOff val="-30196"/>
                <a:alphaOff val="0"/>
                <a:tint val="50000"/>
                <a:satMod val="300000"/>
              </a:schemeClr>
            </a:gs>
            <a:gs pos="35000">
              <a:schemeClr val="accent5">
                <a:hueOff val="-12980063"/>
                <a:satOff val="6926"/>
                <a:lumOff val="-30196"/>
                <a:alphaOff val="0"/>
                <a:tint val="37000"/>
                <a:satMod val="300000"/>
              </a:schemeClr>
            </a:gs>
            <a:gs pos="100000">
              <a:schemeClr val="accent5">
                <a:hueOff val="-12980063"/>
                <a:satOff val="6926"/>
                <a:lumOff val="-30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>
              <a:latin typeface="標楷體" panose="03000509000000000000" pitchFamily="65" charset="-120"/>
              <a:ea typeface="標楷體" panose="03000509000000000000" pitchFamily="65" charset="-120"/>
            </a:rPr>
            <a:t>續招</a:t>
          </a:r>
        </a:p>
      </dsp:txBody>
      <dsp:txXfrm>
        <a:off x="6675337" y="2798996"/>
        <a:ext cx="1779188" cy="1041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D58243F0-0194-4FF7-802E-5AFA806F771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7534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C44B0F3-E950-4D53-A5D4-9F491851C1AF}" type="datetimeFigureOut">
              <a:rPr lang="zh-TW" altLang="en-US"/>
              <a:pPr>
                <a:defRPr/>
              </a:pPr>
              <a:t>2018/9/20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2EF9D7BC-9F4B-4B4D-890E-2EA3024A252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6423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2E19C555-E5E8-4AC0-8CF9-2BA0EE0CA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A4E1D508-FFE6-4E7D-BA5F-6EDF26C1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anose="020B0604020202020204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1346E04D-937A-422F-9E60-DED8E55FF8E0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4EEEE034-4378-4EBD-9C34-B2F4337AF638}" type="slidenum">
              <a:rPr lang="zh-TW" altLang="en-US" sz="1200">
                <a:latin typeface="Arial" panose="020B0604020202020204" pitchFamily="34" charset="0"/>
              </a:rPr>
              <a:pPr algn="r" eaLnBrk="1" hangingPunct="1"/>
              <a:t>14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15963" indent="-274638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0172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43050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198437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4415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8987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3559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131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1538A60-C1EB-4571-8169-C0EAA14A5E9F}" type="slidenum">
              <a:rPr lang="zh-TW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3FE000A-C033-43F0-9A9F-3B2D9F3A7449}" type="slidenum">
              <a:rPr kumimoji="0" lang="zh-TW" altLang="en-US"/>
              <a:pPr eaLnBrk="1" hangingPunct="1">
                <a:spcBef>
                  <a:spcPct val="0"/>
                </a:spcBef>
              </a:pPr>
              <a:t>15</a:t>
            </a:fld>
            <a:endParaRPr kumimoji="0" lang="en-US" altLang="zh-TW"/>
          </a:p>
        </p:txBody>
      </p:sp>
      <p:sp>
        <p:nvSpPr>
          <p:cNvPr id="3789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3789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7894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585ABD0-AE6E-4C0E-9403-7911A4125CF6}" type="slidenum">
              <a:rPr kumimoji="0" lang="zh-TW" altLang="en-US"/>
              <a:pPr eaLnBrk="1" hangingPunct="1">
                <a:spcBef>
                  <a:spcPct val="0"/>
                </a:spcBef>
              </a:pPr>
              <a:t>15</a:t>
            </a:fld>
            <a:endParaRPr kumimoji="0"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15963" indent="-274638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0172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43050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198437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4415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8987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3559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131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9645B5F-A06B-441C-A448-F4373315719E}" type="slidenum">
              <a:rPr lang="zh-TW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A0501B9-70D0-4E92-9AC1-B08837492F86}" type="slidenum">
              <a:rPr kumimoji="0" lang="zh-TW" altLang="en-US"/>
              <a:pPr eaLnBrk="1" hangingPunct="1">
                <a:spcBef>
                  <a:spcPct val="0"/>
                </a:spcBef>
              </a:pPr>
              <a:t>16</a:t>
            </a:fld>
            <a:endParaRPr kumimoji="0" lang="en-US" altLang="zh-TW"/>
          </a:p>
        </p:txBody>
      </p:sp>
      <p:sp>
        <p:nvSpPr>
          <p:cNvPr id="3994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3994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2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4C431ED-AD81-4FAC-8F92-EBD70AECDBE8}" type="slidenum">
              <a:rPr kumimoji="0" lang="zh-TW" altLang="en-US"/>
              <a:pPr eaLnBrk="1" hangingPunct="1">
                <a:spcBef>
                  <a:spcPct val="0"/>
                </a:spcBef>
              </a:pPr>
              <a:t>16</a:t>
            </a:fld>
            <a:endParaRPr kumimoji="0"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42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3C0D3D-7E3E-403C-B03B-4B8FCD2813D6}" type="slidenum">
              <a:rPr kumimoji="0" lang="zh-TW" altLang="en-US"/>
              <a:pPr algn="r" eaLnBrk="1" hangingPunct="1">
                <a:spcBef>
                  <a:spcPct val="0"/>
                </a:spcBef>
              </a:pPr>
              <a:t>19</a:t>
            </a:fld>
            <a:endParaRPr kumimoji="0"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8E3A0B-EF17-4016-958D-C6C77DC0B8F2}" type="slidenum">
              <a:rPr kumimoji="0" lang="zh-TW" altLang="en-US"/>
              <a:pPr algn="r" eaLnBrk="1" hangingPunct="1">
                <a:spcBef>
                  <a:spcPct val="0"/>
                </a:spcBef>
              </a:pPr>
              <a:t>20</a:t>
            </a:fld>
            <a:endParaRPr kumimoji="0"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15963" indent="-274638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0172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43050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198437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4415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8987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3559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131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E4767BC-7EB0-4BD0-815A-6DE1322BE75A}" type="slidenum">
              <a:rPr lang="zh-TW" altLang="en-US">
                <a:latin typeface="Arial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80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525876-2158-4DBB-9828-6F9EF9A364FD}" type="slidenum">
              <a:rPr kumimoji="0" lang="zh-TW" altLang="en-US"/>
              <a:pPr algn="r" eaLnBrk="1" hangingPunct="1">
                <a:spcBef>
                  <a:spcPct val="0"/>
                </a:spcBef>
              </a:pPr>
              <a:t>27</a:t>
            </a:fld>
            <a:endParaRPr kumimoji="0"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6">
            <a:extLst>
              <a:ext uri="{FF2B5EF4-FFF2-40B4-BE49-F238E27FC236}">
                <a16:creationId xmlns:a16="http://schemas.microsoft.com/office/drawing/2014/main" id="{F19FA939-BBCC-4635-BFD4-6D8E21CDB834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4E4B52CD-9A6A-499A-95F8-23BB266D5C3A}" type="slidenum">
              <a:rPr lang="zh-TW" altLang="en-US" sz="1200">
                <a:latin typeface="Arial" panose="020B0604020202020204" pitchFamily="34" charset="0"/>
              </a:rPr>
              <a:pPr algn="r" eaLnBrk="1" hangingPunct="1"/>
              <a:t>35</a:t>
            </a:fld>
            <a:endParaRPr lang="en-US" altLang="zh-TW" sz="1200">
              <a:latin typeface="Arial" panose="020B0604020202020204" pitchFamily="34" charset="0"/>
            </a:endParaRPr>
          </a:p>
        </p:txBody>
      </p:sp>
      <p:sp>
        <p:nvSpPr>
          <p:cNvPr id="129027" name="投影片圖像版面配置區 1">
            <a:extLst>
              <a:ext uri="{FF2B5EF4-FFF2-40B4-BE49-F238E27FC236}">
                <a16:creationId xmlns:a16="http://schemas.microsoft.com/office/drawing/2014/main" id="{AFC0BA79-D169-4643-B4C4-E43B3C2A5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備忘稿版面配置區 2">
            <a:extLst>
              <a:ext uri="{FF2B5EF4-FFF2-40B4-BE49-F238E27FC236}">
                <a16:creationId xmlns:a16="http://schemas.microsoft.com/office/drawing/2014/main" id="{A800348F-4497-449C-AB97-5D36D50C1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29029" name="投影片編號版面配置區 3">
            <a:extLst>
              <a:ext uri="{FF2B5EF4-FFF2-40B4-BE49-F238E27FC236}">
                <a16:creationId xmlns:a16="http://schemas.microsoft.com/office/drawing/2014/main" id="{0BC64208-4A06-4793-9B9A-3E5B4E693AB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1" rIns="91423" bIns="45711" anchor="b"/>
          <a:lstStyle>
            <a:lvl1pPr defTabSz="91122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61C6D3E-950F-4370-9153-F42B39FECC7D}" type="slidenum">
              <a:rPr lang="en-US" altLang="zh-TW" sz="1200">
                <a:latin typeface="Arial" panose="020B0604020202020204" pitchFamily="34" charset="0"/>
              </a:rPr>
              <a:pPr algn="r" eaLnBrk="1" hangingPunct="1"/>
              <a:t>35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78783" y="4715271"/>
            <a:ext cx="5440111" cy="44672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4" tIns="47828" rIns="95654" bIns="4782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提供桃園區書面資料（</a:t>
            </a:r>
            <a:r>
              <a:rPr lang="en-US" altLang="zh-TW"/>
              <a:t>excel</a:t>
            </a:r>
            <a:r>
              <a:rPr lang="zh-TW" altLang="en-US"/>
              <a:t>檔）</a:t>
            </a:r>
          </a:p>
        </p:txBody>
      </p:sp>
      <p:sp>
        <p:nvSpPr>
          <p:cNvPr id="71684" name="投影片編號版面配置區 3"/>
          <p:cNvSpPr txBox="1">
            <a:spLocks noGrp="1"/>
          </p:cNvSpPr>
          <p:nvPr/>
        </p:nvSpPr>
        <p:spPr bwMode="auto">
          <a:xfrm>
            <a:off x="3850449" y="9428222"/>
            <a:ext cx="2946133" cy="49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4" tIns="47828" rIns="95654" bIns="47828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CE8104A-7C67-4497-865E-5AEEA16CAD22}" type="slidenum">
              <a:rPr lang="zh-TW" altLang="en-US" sz="1300"/>
              <a:pPr algn="r" eaLnBrk="1" hangingPunct="1"/>
              <a:t>36</a:t>
            </a:fld>
            <a:endParaRPr lang="en-US" altLang="zh-TW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77690" y="4715271"/>
            <a:ext cx="5442300" cy="44672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21" tIns="49512" rIns="99021" bIns="495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/>
          </a:p>
        </p:txBody>
      </p:sp>
      <p:sp>
        <p:nvSpPr>
          <p:cNvPr id="73732" name="投影片編號版面配置區 3"/>
          <p:cNvSpPr txBox="1">
            <a:spLocks noGrp="1"/>
          </p:cNvSpPr>
          <p:nvPr/>
        </p:nvSpPr>
        <p:spPr bwMode="auto">
          <a:xfrm>
            <a:off x="3850449" y="9428222"/>
            <a:ext cx="2946133" cy="49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1" tIns="49512" rIns="99021" bIns="49512" anchor="b"/>
          <a:lstStyle>
            <a:lvl1pPr defTabSz="9461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A39DB0BD-FA0D-4A97-AB86-1C55A899D36C}" type="slidenum">
              <a:rPr lang="zh-TW" altLang="en-US" sz="1300"/>
              <a:pPr algn="r" eaLnBrk="1" hangingPunct="1"/>
              <a:t>44</a:t>
            </a:fld>
            <a:endParaRPr lang="en-US" altLang="zh-TW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8404BDB-FD04-433A-BA7E-8E4EB31A4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69EBABD-CAF8-4A00-B62B-706279218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投影片圖像版面配置區 1">
            <a:extLst>
              <a:ext uri="{FF2B5EF4-FFF2-40B4-BE49-F238E27FC236}">
                <a16:creationId xmlns:a16="http://schemas.microsoft.com/office/drawing/2014/main" id="{BDC5B197-2E20-49A9-A847-D58645D22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51555" name="備忘稿版面配置區 2">
            <a:extLst>
              <a:ext uri="{FF2B5EF4-FFF2-40B4-BE49-F238E27FC236}">
                <a16:creationId xmlns:a16="http://schemas.microsoft.com/office/drawing/2014/main" id="{04BC4757-55EE-42CD-A8B4-D1B083644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1556" name="投影片編號版面配置區 3">
            <a:extLst>
              <a:ext uri="{FF2B5EF4-FFF2-40B4-BE49-F238E27FC236}">
                <a16:creationId xmlns:a16="http://schemas.microsoft.com/office/drawing/2014/main" id="{FF987EBF-5E5A-43BF-AD96-E440EC17C2BA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69FCFAFC-890A-4584-9F20-390B7F564108}" type="slidenum">
              <a:rPr kumimoji="0" lang="zh-TW" altLang="en-US" sz="1200"/>
              <a:pPr algn="r" eaLnBrk="1" hangingPunct="1"/>
              <a:t>48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125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8329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8330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806F3B-3CBE-4D87-8C17-A8A36BAE0E23}" type="slidenum">
              <a:rPr kumimoji="0" lang="zh-TW" altLang="en-US"/>
              <a:pPr algn="r" eaLnBrk="1" hangingPunct="1">
                <a:spcBef>
                  <a:spcPct val="0"/>
                </a:spcBef>
              </a:pPr>
              <a:t>66</a:t>
            </a:fld>
            <a:endParaRPr kumimoji="0"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>
            <a:extLst>
              <a:ext uri="{FF2B5EF4-FFF2-40B4-BE49-F238E27FC236}">
                <a16:creationId xmlns:a16="http://schemas.microsoft.com/office/drawing/2014/main" id="{A86CEBBF-225A-41AB-A063-FC2BBF38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>
            <a:extLst>
              <a:ext uri="{FF2B5EF4-FFF2-40B4-BE49-F238E27FC236}">
                <a16:creationId xmlns:a16="http://schemas.microsoft.com/office/drawing/2014/main" id="{83749325-AF4A-4F51-B021-C35380EB5DD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25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</a:pPr>
            <a:fld id="{7F468AD7-81F7-482C-8414-15728EE20BD3}" type="slidenum">
              <a:rPr lang="zh-TW" altLang="en-US">
                <a:latin typeface="Arial" pitchFamily="34" charset="0"/>
              </a:rPr>
              <a:pPr algn="r">
                <a:spcBef>
                  <a:spcPct val="0"/>
                </a:spcBef>
              </a:pPr>
              <a:t>9</a:t>
            </a:fld>
            <a:endParaRPr lang="en-US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>
            <a:extLst>
              <a:ext uri="{FF2B5EF4-FFF2-40B4-BE49-F238E27FC236}">
                <a16:creationId xmlns:a16="http://schemas.microsoft.com/office/drawing/2014/main" id="{9772FAEC-CD37-4A05-9685-14B4EC022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>
            <a:extLst>
              <a:ext uri="{FF2B5EF4-FFF2-40B4-BE49-F238E27FC236}">
                <a16:creationId xmlns:a16="http://schemas.microsoft.com/office/drawing/2014/main" id="{52453B76-B9C3-4FD3-9682-41CF2F1B8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>
            <a:extLst>
              <a:ext uri="{FF2B5EF4-FFF2-40B4-BE49-F238E27FC236}">
                <a16:creationId xmlns:a16="http://schemas.microsoft.com/office/drawing/2014/main" id="{67243FFE-0B21-4979-AF96-4BD1B0E77E19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F6F58A69-D016-4266-96FB-DA44EA15EE73}" type="slidenum">
              <a:rPr lang="zh-TW" altLang="en-US" sz="1200">
                <a:latin typeface="Arial" panose="020B0604020202020204" pitchFamily="34" charset="0"/>
              </a:rPr>
              <a:pPr algn="r"/>
              <a:t>10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D34DEE77-0E3A-4294-98F5-82DCCAAD4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577C783E-6E47-4214-827E-E5B2A3C16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F9CFBEFD-4050-41A0-8ABB-A39A71B9FB3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5256F2BD-93E1-4E70-9A17-3A9786FCD127}" type="slidenum">
              <a:rPr lang="zh-TW" altLang="en-US" sz="1200">
                <a:latin typeface="Arial" panose="020B0604020202020204" pitchFamily="34" charset="0"/>
              </a:rPr>
              <a:pPr algn="r"/>
              <a:t>11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>
            <a:extLst>
              <a:ext uri="{FF2B5EF4-FFF2-40B4-BE49-F238E27FC236}">
                <a16:creationId xmlns:a16="http://schemas.microsoft.com/office/drawing/2014/main" id="{E0225863-D501-452D-BB99-D83C63A4E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>
            <a:extLst>
              <a:ext uri="{FF2B5EF4-FFF2-40B4-BE49-F238E27FC236}">
                <a16:creationId xmlns:a16="http://schemas.microsoft.com/office/drawing/2014/main" id="{960C1A60-0F76-4844-81F3-FF6E1DA5F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>
            <a:extLst>
              <a:ext uri="{FF2B5EF4-FFF2-40B4-BE49-F238E27FC236}">
                <a16:creationId xmlns:a16="http://schemas.microsoft.com/office/drawing/2014/main" id="{0EC81F37-1419-4785-8189-9078D76CE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0AF27A8F-1A39-4F60-A0DD-D396E3940766}" type="slidenum">
              <a:rPr lang="zh-TW" altLang="en-US" sz="1200" smtClean="0">
                <a:latin typeface="Arial" panose="020B0604020202020204" pitchFamily="34" charset="0"/>
              </a:rPr>
              <a:pPr/>
              <a:t>12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429D1-B10D-4C95-86CB-7443D7D66770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90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0113-DB4F-475B-A048-7E0D9BE90568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55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A0AD-C4BB-4AD5-911A-D5F1EA454CFC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6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76A1D-A6A9-4DD1-AA4B-381CC236E0E3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21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7D26F-AC15-4E2B-AC22-30FD4D8C0F94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1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46D8-E64F-49C4-A9E6-B8741F379E44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52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1EDE5-5CC8-4B76-BCC8-78BA46CA8D5E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03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E4FA-3A72-4AED-9D53-9060D8785143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98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0D534-1790-4343-A857-B5CE841F89CA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36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6E69-C7D7-4114-A890-6D9037735B30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694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1000C-2E52-4F14-916A-6520D64FAF18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40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7D692-629D-4516-AD05-70709B713832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93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53963722-45EB-4BE7-A858-D45140E4E173}" type="datetimeFigureOut">
              <a:rPr lang="zh-TW" altLang="en-US"/>
              <a:pPr>
                <a:defRPr/>
              </a:pPr>
              <a:t>2018/9/20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" Target="slide3.xml"/><Relationship Id="rId7" Type="http://schemas.openxmlformats.org/officeDocument/2006/relationships/slide" Target="slide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7.xml"/><Relationship Id="rId10" Type="http://schemas.openxmlformats.org/officeDocument/2006/relationships/slide" Target="slide62.xml"/><Relationship Id="rId4" Type="http://schemas.openxmlformats.org/officeDocument/2006/relationships/slide" Target="slide6.xml"/><Relationship Id="rId9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370647" y="2274888"/>
            <a:ext cx="5400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2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如何協助孩子</a:t>
            </a:r>
            <a:r>
              <a:rPr lang="zh-TW" altLang="en-US" sz="42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sz="42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2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2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心目</a:t>
            </a:r>
            <a:r>
              <a:rPr lang="zh-TW" altLang="en-US" sz="42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42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理想第一</a:t>
            </a:r>
            <a:r>
              <a:rPr lang="zh-TW" altLang="en-US" sz="42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262E6A36-E2B0-4607-8EA8-90D9631C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919" y="3718593"/>
            <a:ext cx="5400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主講人：龍興國中校長侯坤鋐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日期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:107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>
            <a:extLst>
              <a:ext uri="{FF2B5EF4-FFF2-40B4-BE49-F238E27FC236}">
                <a16:creationId xmlns:a16="http://schemas.microsoft.com/office/drawing/2014/main" id="{FD44D568-DB9C-4D06-A277-7F85C92DD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  <a:extLst>
              <a:ext uri="{FF2B5EF4-FFF2-40B4-BE49-F238E27FC236}">
                <a16:creationId xmlns:a16="http://schemas.microsoft.com/office/drawing/2014/main" id="{33B6D4EC-6CCC-4D83-A41A-4A89A15B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9780" name="Text Box 4">
            <a:extLst>
              <a:ext uri="{FF2B5EF4-FFF2-40B4-BE49-F238E27FC236}">
                <a16:creationId xmlns:a16="http://schemas.microsoft.com/office/drawing/2014/main" id="{8B31E61C-C590-4B53-A6C7-312556706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6EC635-8407-4D8D-A932-97268068AA20}"/>
              </a:ext>
            </a:extLst>
          </p:cNvPr>
          <p:cNvSpPr/>
          <p:nvPr/>
        </p:nvSpPr>
        <p:spPr bwMode="auto">
          <a:xfrm>
            <a:off x="5940425" y="1196752"/>
            <a:ext cx="2879725" cy="4320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>
            <a:extLst>
              <a:ext uri="{FF2B5EF4-FFF2-40B4-BE49-F238E27FC236}">
                <a16:creationId xmlns:a16="http://schemas.microsoft.com/office/drawing/2014/main" id="{6FF415DB-0B8D-4861-8BA0-17DEA8783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1747" name="Picture 3" descr="Capture_2017_08_15_14_44_58_890">
            <a:extLst>
              <a:ext uri="{FF2B5EF4-FFF2-40B4-BE49-F238E27FC236}">
                <a16:creationId xmlns:a16="http://schemas.microsoft.com/office/drawing/2014/main" id="{FE65FB63-4AFF-49E8-8551-E84CD13E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>
            <a:extLst>
              <a:ext uri="{FF2B5EF4-FFF2-40B4-BE49-F238E27FC236}">
                <a16:creationId xmlns:a16="http://schemas.microsoft.com/office/drawing/2014/main" id="{95B8CACF-7791-4444-8F0D-F9FD7DEDC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8A6A52C-4EF3-45CC-A715-3A192A1903ED}"/>
              </a:ext>
            </a:extLst>
          </p:cNvPr>
          <p:cNvSpPr/>
          <p:nvPr/>
        </p:nvSpPr>
        <p:spPr bwMode="auto">
          <a:xfrm>
            <a:off x="539552" y="1988840"/>
            <a:ext cx="3311723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D4CBA8EB-88BC-4CF5-AFB0-EA05AA42BC1C}"/>
              </a:ext>
            </a:extLst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>
              <a:ext uri="{FF2B5EF4-FFF2-40B4-BE49-F238E27FC236}">
                <a16:creationId xmlns:a16="http://schemas.microsoft.com/office/drawing/2014/main" id="{0BC48EAC-ACB3-45E4-97B1-8D068C8C52D0}"/>
              </a:ext>
            </a:extLst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CD71D2-6983-4815-93C0-6776C6414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41199"/>
              </p:ext>
            </p:extLst>
          </p:nvPr>
        </p:nvGraphicFramePr>
        <p:xfrm>
          <a:off x="468313" y="1628775"/>
          <a:ext cx="8424862" cy="4392613"/>
        </p:xfrm>
        <a:graphic>
          <a:graphicData uri="http://schemas.openxmlformats.org/drawingml/2006/table">
            <a:tbl>
              <a:tblPr/>
              <a:tblGrid>
                <a:gridCol w="84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89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導師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輔導老師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其他學科教師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學校行政人員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親戚或長輩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兄弟姊妹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68.7%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7.64%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0.92%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4.25%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4.97%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70.6%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1.48%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816" name="文字方塊 4"/>
          <p:cNvSpPr txBox="1">
            <a:spLocks noChangeArrowheads="1"/>
          </p:cNvSpPr>
          <p:nvPr/>
        </p:nvSpPr>
        <p:spPr bwMode="auto">
          <a:xfrm>
            <a:off x="900112" y="692150"/>
            <a:ext cx="6840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年度第一次志願選填詢問的對象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1331640" y="1628775"/>
            <a:ext cx="1656184" cy="4392613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4680271" y="1628775"/>
            <a:ext cx="827833" cy="4392613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05">
            <a:extLst>
              <a:ext uri="{FF2B5EF4-FFF2-40B4-BE49-F238E27FC236}">
                <a16:creationId xmlns:a16="http://schemas.microsoft.com/office/drawing/2014/main" id="{CA487A22-9A37-4832-8BE0-D1F911CF11B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6800" rIns="46800"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4756" name="Picture 7" descr="封面">
            <a:extLst>
              <a:ext uri="{FF2B5EF4-FFF2-40B4-BE49-F238E27FC236}">
                <a16:creationId xmlns:a16="http://schemas.microsoft.com/office/drawing/2014/main" id="{FB695FBB-4841-4A29-B874-D797A19719B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341438"/>
            <a:ext cx="3927475" cy="5400675"/>
          </a:xfrm>
        </p:spPr>
      </p:pic>
      <p:sp>
        <p:nvSpPr>
          <p:cNvPr id="40964" name="矩形 5">
            <a:extLst>
              <a:ext uri="{FF2B5EF4-FFF2-40B4-BE49-F238E27FC236}">
                <a16:creationId xmlns:a16="http://schemas.microsoft.com/office/drawing/2014/main" id="{2719C67A-D229-414D-AEE0-162D3B82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國中學生生涯輔導紀錄手冊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-1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6920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6921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28822"/>
            <a:ext cx="11636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943521"/>
              </p:ext>
            </p:extLst>
          </p:nvPr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95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3" name="圖片 2" descr="IMG_1231.JPG"/>
          <p:cNvPicPr>
            <a:picLocks noChangeAspect="1"/>
          </p:cNvPicPr>
          <p:nvPr/>
        </p:nvPicPr>
        <p:blipFill>
          <a:blip r:embed="rId2" cstate="print"/>
          <a:srcRect r="51176"/>
          <a:stretch>
            <a:fillRect/>
          </a:stretch>
        </p:blipFill>
        <p:spPr>
          <a:xfrm rot="5400000">
            <a:off x="1757112" y="-740887"/>
            <a:ext cx="5616625" cy="86278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4139952" y="2276872"/>
            <a:ext cx="576064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4131326" y="2636912"/>
            <a:ext cx="576064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1547664" y="2708920"/>
            <a:ext cx="72008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043608" y="3573017"/>
            <a:ext cx="2592288" cy="720079"/>
          </a:xfrm>
          <a:prstGeom prst="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043608" y="4581128"/>
            <a:ext cx="2592288" cy="360039"/>
          </a:xfrm>
          <a:prstGeom prst="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E4E1C330-8E38-4739-8F8A-B4194D80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229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二、各項心理測驗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▬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性向測驗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-1</a:t>
            </a:r>
            <a:endParaRPr lang="zh-TW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33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3" name="圖片 2" descr="IMG_1231.JPG"/>
          <p:cNvPicPr>
            <a:picLocks noChangeAspect="1"/>
          </p:cNvPicPr>
          <p:nvPr/>
        </p:nvPicPr>
        <p:blipFill>
          <a:blip r:embed="rId2" cstate="print"/>
          <a:srcRect l="48425"/>
          <a:stretch>
            <a:fillRect/>
          </a:stretch>
        </p:blipFill>
        <p:spPr>
          <a:xfrm rot="5400000">
            <a:off x="1849726" y="-449345"/>
            <a:ext cx="5472607" cy="79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3251" name="Picture 3" descr="擷取_2015_03_12_21_58_50_8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BC978FA3-F461-4653-8B73-89DE1BC84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2" y="617537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二、各項心理測驗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▬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興趣測驗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-2</a:t>
            </a:r>
            <a:endParaRPr lang="zh-TW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971600" y="1600200"/>
            <a:ext cx="7200800" cy="4525963"/>
          </a:xfrm>
        </p:spPr>
        <p:txBody>
          <a:bodyPr>
            <a:normAutofit/>
          </a:bodyPr>
          <a:lstStyle/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3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學費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補助</a:t>
            </a:r>
            <a:endParaRPr lang="en-US" altLang="zh-TW" sz="36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適性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輔導</a:t>
            </a:r>
            <a:endParaRPr lang="en-US" altLang="zh-TW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會考</a:t>
            </a:r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免試入學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特色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招生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108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42950" indent="-742950" eaLnBrk="1" hangingPunct="1">
              <a:lnSpc>
                <a:spcPct val="70000"/>
              </a:lnSpc>
              <a:buFont typeface="+mj-ea"/>
              <a:buAutoNum type="ea1ChtPeriod"/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適性入學宣導網的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9_23_9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684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1692" name="矩形 11"/>
          <p:cNvSpPr>
            <a:spLocks noChangeArrowheads="1"/>
          </p:cNvSpPr>
          <p:nvPr/>
        </p:nvSpPr>
        <p:spPr bwMode="auto">
          <a:xfrm>
            <a:off x="18928" y="659318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1693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1702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03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1704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1720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1721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1722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1705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06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07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08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09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0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1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2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3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4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5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6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7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8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19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135937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41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4755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內容版面配置區 2">
            <a:extLst>
              <a:ext uri="{FF2B5EF4-FFF2-40B4-BE49-F238E27FC236}">
                <a16:creationId xmlns:a16="http://schemas.microsoft.com/office/drawing/2014/main" id="{343BC098-1378-4FCE-9C3D-4B80032E06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模具設計工程師、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機械設計工程師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設備維護工程師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CAD/CAM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工程師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3C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產品機構工程師、機構工程師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自動化生產設備技術員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管路設計工程師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農業機械工程師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機電整合工程師</a:t>
            </a:r>
          </a:p>
        </p:txBody>
      </p:sp>
      <p:sp>
        <p:nvSpPr>
          <p:cNvPr id="47107" name="標題 1">
            <a:extLst>
              <a:ext uri="{FF2B5EF4-FFF2-40B4-BE49-F238E27FC236}">
                <a16:creationId xmlns:a16="http://schemas.microsoft.com/office/drawing/2014/main" id="{1E39180D-2C39-4DE3-B126-C09F1488D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anose="03000509000000000000" pitchFamily="65" charset="-120"/>
              </a:rPr>
              <a:t>機械群簡介</a:t>
            </a:r>
          </a:p>
        </p:txBody>
      </p:sp>
      <p:grpSp>
        <p:nvGrpSpPr>
          <p:cNvPr id="47115" name="十二邊形 5">
            <a:extLst>
              <a:ext uri="{FF2B5EF4-FFF2-40B4-BE49-F238E27FC236}">
                <a16:creationId xmlns:a16="http://schemas.microsoft.com/office/drawing/2014/main" id="{0E33AD3E-F478-4BAA-AA26-E16C9F4CA4F9}"/>
              </a:ext>
            </a:extLst>
          </p:cNvPr>
          <p:cNvGrpSpPr>
            <a:grpSpLocks/>
          </p:cNvGrpSpPr>
          <p:nvPr/>
        </p:nvGrpSpPr>
        <p:grpSpPr bwMode="auto">
          <a:xfrm>
            <a:off x="542821" y="1036633"/>
            <a:ext cx="1279895" cy="1206268"/>
            <a:chOff x="542544" y="1036320"/>
            <a:chExt cx="1280160" cy="1207008"/>
          </a:xfrm>
        </p:grpSpPr>
        <p:pic>
          <p:nvPicPr>
            <p:cNvPr id="47117" name="十二邊形 5">
              <a:extLst>
                <a:ext uri="{FF2B5EF4-FFF2-40B4-BE49-F238E27FC236}">
                  <a16:creationId xmlns:a16="http://schemas.microsoft.com/office/drawing/2014/main" id="{5F1D11BE-98C1-441D-BC95-33146AD616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44" y="1036320"/>
              <a:ext cx="1280160" cy="120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8" name="Text Box 7">
              <a:extLst>
                <a:ext uri="{FF2B5EF4-FFF2-40B4-BE49-F238E27FC236}">
                  <a16:creationId xmlns:a16="http://schemas.microsoft.com/office/drawing/2014/main" id="{DB58F708-C598-479A-A5A7-EEEDA497C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925" y="1220671"/>
              <a:ext cx="843400" cy="78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zh-TW" altLang="en-US" sz="2400" dirty="0">
                  <a:latin typeface="Candara" panose="020E0502030303020204" pitchFamily="34" charset="0"/>
                  <a:ea typeface="標楷體" panose="03000509000000000000" pitchFamily="65" charset="-120"/>
                </a:rPr>
                <a:t>就業</a:t>
              </a:r>
              <a:endParaRPr kumimoji="0" lang="en-US" altLang="zh-TW" sz="2400" dirty="0">
                <a:latin typeface="Candara" panose="020E0502030303020204" pitchFamily="34" charset="0"/>
                <a:ea typeface="標楷體" panose="03000509000000000000" pitchFamily="65" charset="-120"/>
              </a:endParaRPr>
            </a:p>
            <a:p>
              <a:pPr algn="ctr" eaLnBrk="1" hangingPunct="1"/>
              <a:r>
                <a:rPr kumimoji="0" lang="zh-TW" altLang="en-US" sz="2400" dirty="0">
                  <a:latin typeface="Candara" panose="020E0502030303020204" pitchFamily="34" charset="0"/>
                  <a:ea typeface="標楷體" panose="03000509000000000000" pitchFamily="65" charset="-120"/>
                </a:rPr>
                <a:t>市場</a:t>
              </a:r>
            </a:p>
          </p:txBody>
        </p:sp>
      </p:grpSp>
      <p:pic>
        <p:nvPicPr>
          <p:cNvPr id="47109" name="Picture 4" descr="http://sxzx.dgpt.edu.cn/_data/2012/03/30/9f314fb2_20c9_4cef_9fac_c495ecc428e8/images/%E6%A8%A1%E5%85%B7%E5%8A%A0%E5%B7%A5%E5%AE%9E%E8%AE%AD.jpg">
            <a:extLst>
              <a:ext uri="{FF2B5EF4-FFF2-40B4-BE49-F238E27FC236}">
                <a16:creationId xmlns:a16="http://schemas.microsoft.com/office/drawing/2014/main" id="{BAC78721-E641-413A-951E-7A42F669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jpkc.ybzy.cn/ug/ug_kcwz/images/right01.jpg">
            <a:extLst>
              <a:ext uri="{FF2B5EF4-FFF2-40B4-BE49-F238E27FC236}">
                <a16:creationId xmlns:a16="http://schemas.microsoft.com/office/drawing/2014/main" id="{B83C65D8-C3D7-4A6B-91C7-C2C3C086C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7111" name="Picture 8" descr="http://www.mitsuba.co.jp/randd/image/p13-02.jpg">
            <a:extLst>
              <a:ext uri="{FF2B5EF4-FFF2-40B4-BE49-F238E27FC236}">
                <a16:creationId xmlns:a16="http://schemas.microsoft.com/office/drawing/2014/main" id="{815987C0-D014-43B1-8145-84269C2B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圖片 11">
            <a:hlinkClick r:id="rId6"/>
            <a:extLst>
              <a:ext uri="{FF2B5EF4-FFF2-40B4-BE49-F238E27FC236}">
                <a16:creationId xmlns:a16="http://schemas.microsoft.com/office/drawing/2014/main" id="{6C82293E-6002-47B1-BEF4-FD1F1A653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內容版面配置區 12">
            <a:hlinkClick r:id="rId8" action="ppaction://hlinkfile"/>
            <a:extLst>
              <a:ext uri="{FF2B5EF4-FFF2-40B4-BE49-F238E27FC236}">
                <a16:creationId xmlns:a16="http://schemas.microsoft.com/office/drawing/2014/main" id="{60A6E317-3EFE-4244-8E08-97356DD3D6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圖片 13">
            <a:hlinkClick r:id="rId10"/>
            <a:extLst>
              <a:ext uri="{FF2B5EF4-FFF2-40B4-BE49-F238E27FC236}">
                <a16:creationId xmlns:a16="http://schemas.microsoft.com/office/drawing/2014/main" id="{E6A0F68C-4704-4165-AF98-4A64BC23AD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707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2708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2710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2719" name="Picture 2" descr="041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矩形 69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23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24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29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2730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2752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3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4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5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6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7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2731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2746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47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48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49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0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751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2732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33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34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35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2736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2737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2738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2739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2740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2741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2742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/>
                <p:cNvSpPr/>
                <p:nvPr/>
              </p:nvSpPr>
              <p:spPr>
                <a:xfrm rot="1561976" flipH="1">
                  <a:off x="2638105" y="2884857"/>
                  <a:ext cx="2442335" cy="2438943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向下箭號圖說文字 4"/>
          <p:cNvGrpSpPr>
            <a:grpSpLocks/>
          </p:cNvGrpSpPr>
          <p:nvPr/>
        </p:nvGrpSpPr>
        <p:grpSpPr bwMode="auto">
          <a:xfrm>
            <a:off x="5849938" y="561975"/>
            <a:ext cx="2981325" cy="1716088"/>
            <a:chOff x="3685" y="354"/>
            <a:chExt cx="1878" cy="1081"/>
          </a:xfrm>
        </p:grpSpPr>
        <p:pic>
          <p:nvPicPr>
            <p:cNvPr id="81971" name="向下箭號圖說文字 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" y="354"/>
              <a:ext cx="1878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2" name="Text Box 5"/>
            <p:cNvSpPr txBox="1">
              <a:spLocks noChangeArrowheads="1"/>
            </p:cNvSpPr>
            <p:nvPr/>
          </p:nvSpPr>
          <p:spPr bwMode="auto">
            <a:xfrm>
              <a:off x="3740" y="362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</a:t>
              </a:r>
              <a:r>
                <a:rPr kumimoji="0" lang="en-US" altLang="zh-TW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/>
              </a:r>
              <a:br>
                <a:rPr kumimoji="0" lang="en-US" altLang="zh-TW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kumimoji="0"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評估與決定</a:t>
              </a:r>
            </a:p>
          </p:txBody>
        </p:sp>
      </p:grp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942017"/>
              </p:ext>
            </p:extLst>
          </p:nvPr>
        </p:nvGraphicFramePr>
        <p:xfrm>
          <a:off x="724318" y="2862595"/>
          <a:ext cx="8064500" cy="3729250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五、生涯發展規劃書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832972"/>
              </p:ext>
            </p:extLst>
          </p:nvPr>
        </p:nvGraphicFramePr>
        <p:xfrm>
          <a:off x="724318" y="2277730"/>
          <a:ext cx="8091488" cy="518919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9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/>
          <p:cNvSpPr/>
          <p:nvPr/>
        </p:nvSpPr>
        <p:spPr>
          <a:xfrm>
            <a:off x="827584" y="928688"/>
            <a:ext cx="4319587" cy="1564208"/>
          </a:xfrm>
          <a:prstGeom prst="wedgeEllipseCallout">
            <a:avLst>
              <a:gd name="adj1" fmla="val -18245"/>
              <a:gd name="adj2" fmla="val 123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6732240" y="2796649"/>
            <a:ext cx="2013299" cy="1856487"/>
          </a:xfrm>
          <a:prstGeom prst="roundRect">
            <a:avLst>
              <a:gd name="adj" fmla="val 14888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群組 3">
            <a:extLst>
              <a:ext uri="{FF2B5EF4-FFF2-40B4-BE49-F238E27FC236}">
                <a16:creationId xmlns:a16="http://schemas.microsoft.com/office/drawing/2014/main" id="{9707AF7B-B2FC-4493-8CA4-287D3B8ECC6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9103" name="Picture 2">
              <a:extLst>
                <a:ext uri="{FF2B5EF4-FFF2-40B4-BE49-F238E27FC236}">
                  <a16:creationId xmlns:a16="http://schemas.microsoft.com/office/drawing/2014/main" id="{7CDCA1CA-F3E4-4370-BC47-5E1811386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4" name="Picture 3">
              <a:extLst>
                <a:ext uri="{FF2B5EF4-FFF2-40B4-BE49-F238E27FC236}">
                  <a16:creationId xmlns:a16="http://schemas.microsoft.com/office/drawing/2014/main" id="{F388E7C8-8AD3-49DD-A270-5C33F0C03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圓角矩形 4">
            <a:extLst>
              <a:ext uri="{FF2B5EF4-FFF2-40B4-BE49-F238E27FC236}">
                <a16:creationId xmlns:a16="http://schemas.microsoft.com/office/drawing/2014/main" id="{0BAEF0BE-E79A-4E4A-A767-3C619CF95EDC}"/>
              </a:ext>
            </a:extLst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47A55B07-D501-447D-9E06-45A38E06B676}"/>
              </a:ext>
            </a:extLst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BA40D6F4-D765-4877-A3E5-B442D857F2A0}"/>
              </a:ext>
            </a:extLst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61B5D569-1007-4DE4-AA06-DD561B97A085}"/>
              </a:ext>
            </a:extLst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id="{65797F83-9D4F-43E4-ADAC-153E1AE2A2F0}"/>
              </a:ext>
            </a:extLst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5079109A-6E5D-4B7E-888B-74CE54920323}"/>
              </a:ext>
            </a:extLst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68DB6CC7-02D6-40C1-ACA7-F8555F37CCE4}"/>
              </a:ext>
            </a:extLst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ADB8DD85-78A1-4DCE-965A-81BC75F4BBE0}"/>
              </a:ext>
            </a:extLst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FDBD4AE0-AA82-44A4-888A-9BE42C928E1F}"/>
              </a:ext>
            </a:extLst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D7ADBDC4-3238-4B45-B718-F2B307280BA7}"/>
              </a:ext>
            </a:extLst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C86A4247-E0F5-4F5D-951F-2508B726B845}"/>
              </a:ext>
            </a:extLst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213776B6-0141-4104-924B-9712533CFFAF}"/>
              </a:ext>
            </a:extLst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1" y="1325563"/>
            <a:ext cx="7057280" cy="528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544D3B5F-5119-454D-BC58-20353FD44638}"/>
              </a:ext>
            </a:extLst>
          </p:cNvPr>
          <p:cNvGrpSpPr/>
          <p:nvPr/>
        </p:nvGrpSpPr>
        <p:grpSpPr>
          <a:xfrm>
            <a:off x="5707063" y="1325563"/>
            <a:ext cx="3436937" cy="5384800"/>
            <a:chOff x="5707063" y="1325563"/>
            <a:chExt cx="3436937" cy="5384800"/>
          </a:xfrm>
        </p:grpSpPr>
        <p:sp>
          <p:nvSpPr>
            <p:cNvPr id="3" name="橢圓形圖說文字 8">
              <a:extLst>
                <a:ext uri="{FF2B5EF4-FFF2-40B4-BE49-F238E27FC236}">
                  <a16:creationId xmlns:a16="http://schemas.microsoft.com/office/drawing/2014/main" id="{6DCDC3C4-CE49-4C04-BEA6-D4DAB9F325F4}"/>
                </a:ext>
              </a:extLst>
            </p:cNvPr>
            <p:cNvSpPr/>
            <p:nvPr/>
          </p:nvSpPr>
          <p:spPr bwMode="auto">
            <a:xfrm>
              <a:off x="5707063" y="1325563"/>
              <a:ext cx="3436937" cy="3686175"/>
            </a:xfrm>
            <a:prstGeom prst="wedgeEllipseCallout">
              <a:avLst>
                <a:gd name="adj1" fmla="val 3821"/>
                <a:gd name="adj2" fmla="val 55144"/>
              </a:avLst>
            </a:prstGeom>
            <a:solidFill>
              <a:srgbClr val="CCECFF"/>
            </a:solidFill>
            <a:ln w="3810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lIns="18000" tIns="18000" rIns="18000" bIns="18000" anchor="ctr">
              <a:spAutoFit/>
            </a:bodyPr>
            <a:lstStyle/>
            <a:p>
              <a:pPr eaLnBrk="1" hangingPunct="1">
                <a:defRPr/>
              </a:pPr>
              <a:r>
                <a:rPr lang="zh-TW" altLang="en-US" sz="2400">
                  <a:latin typeface="微軟正黑體" pitchFamily="34" charset="-120"/>
                  <a:ea typeface="微軟正黑體" pitchFamily="34" charset="-120"/>
                </a:rPr>
                <a:t>請爸媽仔細看完孩子的各項紀錄，找時間與孩子聊聊、寫下自己對孩子生涯規劃的想法，</a:t>
              </a:r>
              <a:r>
                <a:rPr lang="zh-TW" altLang="en-US" sz="2400" b="1" u="sng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不要只有簽名喔！</a:t>
              </a:r>
            </a:p>
          </p:txBody>
        </p:sp>
        <p:pic>
          <p:nvPicPr>
            <p:cNvPr id="4" name="圖片 1">
              <a:extLst>
                <a:ext uri="{FF2B5EF4-FFF2-40B4-BE49-F238E27FC236}">
                  <a16:creationId xmlns:a16="http://schemas.microsoft.com/office/drawing/2014/main" id="{7342AA8D-87B1-4F7A-8B0A-F6EF2316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813" y="5040313"/>
              <a:ext cx="1320800" cy="16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矩形 10">
            <a:extLst>
              <a:ext uri="{FF2B5EF4-FFF2-40B4-BE49-F238E27FC236}">
                <a16:creationId xmlns:a16="http://schemas.microsoft.com/office/drawing/2014/main" id="{9D8EF7FD-B726-4392-938C-386DDD775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57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六、生涯輔導紀錄－家長的話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marL="633413" indent="-6334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9093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/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9097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755650" y="2420938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>
              <a:ea typeface="微軟正黑體" pitchFamily="34" charset="-120"/>
            </a:endParaRPr>
          </a:p>
        </p:txBody>
      </p:sp>
      <p:sp>
        <p:nvSpPr>
          <p:cNvPr id="90115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fld id="{5FFA5D65-8D70-430A-9F6B-D07848457397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itchFamily="34" charset="0"/>
                <a:buNone/>
              </a:pPr>
              <a:t>29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46C46D-614C-41AE-BD26-DFC5D4CC1A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47205"/>
            <a:ext cx="8229600" cy="913279"/>
          </a:xfrm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>
            <a:extLst>
              <a:ext uri="{FF2B5EF4-FFF2-40B4-BE49-F238E27FC236}">
                <a16:creationId xmlns:a16="http://schemas.microsoft.com/office/drawing/2014/main" id="{C6235E53-1D35-425C-868F-9415BE0A83FD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32B10FA0-906E-439F-AFC2-91C6FF2F66A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9A60CF8-2A8E-4179-A6CD-83E306EF426D}"/>
              </a:ext>
            </a:extLst>
          </p:cNvPr>
          <p:cNvSpPr>
            <a:spLocks/>
          </p:cNvSpPr>
          <p:nvPr/>
        </p:nvSpPr>
        <p:spPr bwMode="auto">
          <a:xfrm>
            <a:off x="107950" y="2560484"/>
            <a:ext cx="9036050" cy="376620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ts val="18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</a:t>
            </a:r>
          </a:p>
          <a:p>
            <a:pPr marL="342900" indent="-342900" eaLnBrk="1" hangingPunct="1">
              <a:spcBef>
                <a:spcPts val="18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19-20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11~18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</a:p>
          <a:p>
            <a:pPr marL="342900" indent="-342900" eaLnBrk="1" hangingPunct="1">
              <a:spcBef>
                <a:spcPts val="18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桃園體育館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  <p:sp>
        <p:nvSpPr>
          <p:cNvPr id="7173" name="文字方塊 5">
            <a:extLst>
              <a:ext uri="{FF2B5EF4-FFF2-40B4-BE49-F238E27FC236}">
                <a16:creationId xmlns:a16="http://schemas.microsoft.com/office/drawing/2014/main" id="{98EE61E8-9270-4338-823C-D2C6A043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>
            <a:extLst>
              <a:ext uri="{FF2B5EF4-FFF2-40B4-BE49-F238E27FC236}">
                <a16:creationId xmlns:a16="http://schemas.microsoft.com/office/drawing/2014/main" id="{50B2C804-B53C-4AC8-A56A-19F2F6E60FF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B5EBFC52-0FF1-42A3-BF56-E59A55211F6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6515402"/>
              </p:ext>
            </p:extLst>
          </p:nvPr>
        </p:nvGraphicFramePr>
        <p:xfrm>
          <a:off x="468313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>
            <a:extLst>
              <a:ext uri="{FF2B5EF4-FFF2-40B4-BE49-F238E27FC236}">
                <a16:creationId xmlns:a16="http://schemas.microsoft.com/office/drawing/2014/main" id="{E8803CFD-6901-48D2-9468-1152FD07CC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E48565B1-A798-40DA-BA4F-43668A7C331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22041615"/>
              </p:ext>
            </p:extLst>
          </p:nvPr>
        </p:nvGraphicFramePr>
        <p:xfrm>
          <a:off x="755650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標題 3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438150" y="1366838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837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桃連區免試入學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（含超額比序）及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特色招生介紹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0838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0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桃連區入學方式管道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115734"/>
              </p:ext>
            </p:extLst>
          </p:nvPr>
        </p:nvGraphicFramePr>
        <p:xfrm>
          <a:off x="827584" y="1417638"/>
          <a:ext cx="7571184" cy="513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2A87A-CC1A-46A3-80BF-AC92E6648EB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>
            <a:extLst>
              <a:ext uri="{FF2B5EF4-FFF2-40B4-BE49-F238E27FC236}">
                <a16:creationId xmlns:a16="http://schemas.microsoft.com/office/drawing/2014/main" id="{1F1EF3C6-9F0D-4CF4-A3B2-153DFC11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八角星形 14">
            <a:extLst>
              <a:ext uri="{FF2B5EF4-FFF2-40B4-BE49-F238E27FC236}">
                <a16:creationId xmlns:a16="http://schemas.microsoft.com/office/drawing/2014/main" id="{3BC769E1-2A14-44B6-93D3-BB8631C24351}"/>
              </a:ext>
            </a:extLst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A862364C-86F6-496C-BD70-CC3ED636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八角星形 16">
            <a:extLst>
              <a:ext uri="{FF2B5EF4-FFF2-40B4-BE49-F238E27FC236}">
                <a16:creationId xmlns:a16="http://schemas.microsoft.com/office/drawing/2014/main" id="{748ABCB7-8AD1-4A6E-8DAD-5E7533CA2848}"/>
              </a:ext>
            </a:extLst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28006" name="矩形 31">
            <a:extLst>
              <a:ext uri="{FF2B5EF4-FFF2-40B4-BE49-F238E27FC236}">
                <a16:creationId xmlns:a16="http://schemas.microsoft.com/office/drawing/2014/main" id="{70B62286-479A-473E-8D0E-4EA148488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適性入學方式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-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免試入學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872469-CFA3-4D05-859D-5175A69D73B7}"/>
              </a:ext>
            </a:extLst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>
            <a:extLst>
              <a:ext uri="{FF2B5EF4-FFF2-40B4-BE49-F238E27FC236}">
                <a16:creationId xmlns:a16="http://schemas.microsoft.com/office/drawing/2014/main" id="{D5513B5F-D18F-48A5-9FBD-744D08E36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lang="en-US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－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無入學門檻或條件</a:t>
            </a:r>
            <a:endParaRPr lang="en-US" altLang="zh-TW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8009" name="圖片 5">
            <a:extLst>
              <a:ext uri="{FF2B5EF4-FFF2-40B4-BE49-F238E27FC236}">
                <a16:creationId xmlns:a16="http://schemas.microsoft.com/office/drawing/2014/main" id="{1827E3AC-0261-4001-B1CF-DB90514E0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資料庫圖表 25"/>
          <p:cNvGraphicFramePr/>
          <p:nvPr>
            <p:extLst>
              <p:ext uri="{D42A27DB-BD31-4B8C-83A1-F6EECF244321}">
                <p14:modId xmlns:p14="http://schemas.microsoft.com/office/powerpoint/2010/main" val="4107271008"/>
              </p:ext>
            </p:extLst>
          </p:nvPr>
        </p:nvGraphicFramePr>
        <p:xfrm>
          <a:off x="988492" y="1412776"/>
          <a:ext cx="3600400" cy="512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文字方塊 26"/>
          <p:cNvSpPr txBox="1"/>
          <p:nvPr/>
        </p:nvSpPr>
        <p:spPr>
          <a:xfrm>
            <a:off x="4643438" y="1484784"/>
            <a:ext cx="4043362" cy="1200329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0"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就近入學：</a:t>
            </a:r>
            <a:r>
              <a:rPr kumimoji="0" lang="en-US" altLang="zh-TW" sz="2400" b="1" u="dbl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2400" b="1" u="dbl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</a:t>
            </a:r>
            <a:r>
              <a:rPr kumimoji="0"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資格：</a:t>
            </a:r>
            <a:r>
              <a:rPr kumimoji="0"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0"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kumimoji="0"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生涯規劃：</a:t>
            </a: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分（</a:t>
            </a: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15+6</a:t>
            </a:r>
            <a:r>
              <a:rPr kumimoji="0"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kumimoji="0"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643438" y="2852936"/>
            <a:ext cx="4043362" cy="23083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均衡學習：</a:t>
            </a: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分（</a:t>
            </a: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領域</a:t>
            </a: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*3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2400" b="1" dirty="0">
              <a:ln w="1905"/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體適能：</a:t>
            </a: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sz="2400" b="1" dirty="0">
                <a:ln w="1905"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ln w="1905"/>
                <a:latin typeface="微軟正黑體" pitchFamily="34" charset="-120"/>
                <a:ea typeface="微軟正黑體" pitchFamily="34" charset="-120"/>
              </a:rPr>
              <a:t>單項達門檻）</a:t>
            </a:r>
            <a:endParaRPr lang="en-US" altLang="zh-TW" sz="2400" b="1" dirty="0">
              <a:ln w="1905"/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服務表現：</a:t>
            </a:r>
            <a:r>
              <a:rPr lang="en-US" altLang="zh-TW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分（</a:t>
            </a:r>
            <a:r>
              <a:rPr lang="en-US" altLang="zh-TW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4+6</a:t>
            </a:r>
            <a:r>
              <a:rPr lang="zh-TW" altLang="en-US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2400" b="1" dirty="0">
              <a:ln w="1905"/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品德表現：</a:t>
            </a:r>
            <a:r>
              <a:rPr lang="en-US" altLang="zh-TW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分（</a:t>
            </a:r>
            <a:r>
              <a:rPr lang="en-US" altLang="zh-TW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6+6</a:t>
            </a:r>
            <a:r>
              <a:rPr lang="zh-TW" altLang="en-US" sz="2400" b="1" dirty="0">
                <a:ln w="1905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2400" b="1" dirty="0">
              <a:ln w="1905"/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ln w="1905"/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sz="2400" b="1" dirty="0">
                <a:ln w="1905"/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才藝表現：</a:t>
            </a:r>
            <a:r>
              <a:rPr lang="en-US" altLang="zh-TW" sz="2400" b="1" dirty="0">
                <a:ln w="1905"/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>
                <a:ln w="1905"/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400" b="1" dirty="0">
              <a:ln w="1905"/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本土語言認證</a:t>
            </a:r>
            <a:r>
              <a:rPr lang="en-US" altLang="zh-TW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:2</a:t>
            </a:r>
            <a:r>
              <a:rPr lang="zh-TW" alt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4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635798" y="5373216"/>
            <a:ext cx="4043362" cy="7328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0000" tIns="180000" rIns="0" bIns="180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會考成績：</a:t>
            </a:r>
            <a:r>
              <a:rPr kumimoji="0" lang="en-US" altLang="zh-TW" sz="2400" b="1" u="db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33</a:t>
            </a:r>
            <a:r>
              <a:rPr kumimoji="0" lang="zh-TW" altLang="en-US" sz="2400" b="1" u="db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6,4,2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kumimoji="0"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63" name="投影片編號版面配置區 7"/>
          <p:cNvSpPr txBox="1">
            <a:spLocks noGrp="1"/>
          </p:cNvSpPr>
          <p:nvPr/>
        </p:nvSpPr>
        <p:spPr bwMode="auto">
          <a:xfrm>
            <a:off x="7668344" y="6356350"/>
            <a:ext cx="101845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450D28E-2F1E-4A83-8C48-BD9233C66F33}" type="slidenum">
              <a:rPr lang="zh-TW" altLang="en-US" sz="1400" b="1">
                <a:solidFill>
                  <a:srgbClr val="898989"/>
                </a:solidFill>
              </a:rPr>
              <a:pPr algn="r" eaLnBrk="1" hangingPunct="1"/>
              <a:t>36</a:t>
            </a:fld>
            <a:endParaRPr lang="en-US" altLang="zh-TW" sz="1400" b="1">
              <a:solidFill>
                <a:srgbClr val="898989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8638" y="33265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桃連區入學方式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免試比序</a:t>
            </a:r>
          </a:p>
        </p:txBody>
      </p:sp>
    </p:spTree>
    <p:extLst>
      <p:ext uri="{BB962C8B-B14F-4D97-AF65-F5344CB8AC3E}">
        <p14:creationId xmlns:p14="http://schemas.microsoft.com/office/powerpoint/2010/main" val="29236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3107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31080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DD68B0-685B-4C1B-9771-1C84C1C6B533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31081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31082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1086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77827" name="AutoShape 11"/>
          <p:cNvSpPr>
            <a:spLocks noChangeArrowheads="1"/>
          </p:cNvSpPr>
          <p:nvPr/>
        </p:nvSpPr>
        <p:spPr bwMode="auto">
          <a:xfrm>
            <a:off x="683568" y="2060848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CCFFCC">
              <a:alpha val="65000"/>
            </a:srgbClr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總出席日數之三分之二以上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 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學生日常生活表現六學期成績依教師輔導與管教學生之相關規定，辦理功過相抵、獎懲實施、懲罰存記及改過銷過等事項，且依規定程序審核通過註銷後，其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記錄未達三大過</a:t>
            </a:r>
            <a:r>
              <a:rPr lang="en-US" altLang="zh-TW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學生學習領域畢業成績至少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四大領域</a:t>
            </a:r>
            <a:r>
              <a:rPr lang="en-US" altLang="zh-TW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357386" y="572071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143448" y="429196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/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r>
                <a:rPr lang="zh-TW" altLang="en-US" sz="2400" b="1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r>
                <a:rPr lang="zh-TW" altLang="en-US" sz="2400" b="1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032548" y="356463"/>
            <a:ext cx="3571900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833" name="投影片編號版面配置區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766692-DD07-46BE-91DA-ED48B4D1F2BE}" type="slidenum">
              <a:rPr lang="zh-TW" altLang="en-US" smtClean="0">
                <a:solidFill>
                  <a:srgbClr val="898989"/>
                </a:solidFill>
              </a:rPr>
              <a:pPr/>
              <a:t>38</a:t>
            </a:fld>
            <a:endParaRPr lang="en-US" altLang="zh-TW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26979" name="內容版面配置區 2"/>
          <p:cNvSpPr>
            <a:spLocks noGrp="1"/>
          </p:cNvSpPr>
          <p:nvPr>
            <p:ph idx="4294967295"/>
          </p:nvPr>
        </p:nvSpPr>
        <p:spPr>
          <a:xfrm>
            <a:off x="808038" y="1325563"/>
            <a:ext cx="7886700" cy="2535237"/>
          </a:xfrm>
        </p:spPr>
        <p:txBody>
          <a:bodyPr/>
          <a:lstStyle/>
          <a:p>
            <a:pPr marL="228600" indent="-228600"/>
            <a:r>
              <a:rPr lang="zh-TW" altLang="en-US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低收入→適性輔導→多元學習→會考總積分→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→教育會考成績標示總點數→教育會考成績標示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「志願序積分」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099029"/>
              </p:ext>
            </p:extLst>
          </p:nvPr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>
            <a:extLst>
              <a:ext uri="{FF2B5EF4-FFF2-40B4-BE49-F238E27FC236}">
                <a16:creationId xmlns:a16="http://schemas.microsoft.com/office/drawing/2014/main" id="{897D61B8-EB60-48BA-81C8-4111E0CFBC7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107學年度適性入學成果</a:t>
            </a:r>
          </a:p>
        </p:txBody>
      </p:sp>
      <p:pic>
        <p:nvPicPr>
          <p:cNvPr id="9219" name="圖片 1">
            <a:extLst>
              <a:ext uri="{FF2B5EF4-FFF2-40B4-BE49-F238E27FC236}">
                <a16:creationId xmlns:a16="http://schemas.microsoft.com/office/drawing/2014/main" id="{3F245985-540C-4529-8AB1-62B7296BD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hape 84">
            <a:extLst>
              <a:ext uri="{FF2B5EF4-FFF2-40B4-BE49-F238E27FC236}">
                <a16:creationId xmlns:a16="http://schemas.microsoft.com/office/drawing/2014/main" id="{7D87E2AD-0D5D-453F-8F10-926D7162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2420938"/>
            <a:ext cx="1223963" cy="3873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28003" name="內容版面配置區 2"/>
          <p:cNvSpPr>
            <a:spLocks noGrp="1"/>
          </p:cNvSpPr>
          <p:nvPr>
            <p:ph idx="4294967295"/>
          </p:nvPr>
        </p:nvSpPr>
        <p:spPr>
          <a:xfrm>
            <a:off x="66675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28004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CF397F3-1D9C-4D18-97D2-0BC653E15B63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232141"/>
              </p:ext>
            </p:extLst>
          </p:nvPr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順序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36285"/>
              </p:ext>
            </p:extLst>
          </p:nvPr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</a:b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順序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/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/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/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/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/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/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/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/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60740" y="628105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775490" y="485230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61434" y="699522"/>
            <a:ext cx="3500462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3976" name="投影片編號版面配置區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DDA51D-B6DD-4ED3-AAD1-DEF9413C6EBE}" type="slidenum">
              <a:rPr lang="zh-TW" altLang="en-US" smtClean="0">
                <a:solidFill>
                  <a:srgbClr val="898989"/>
                </a:solidFill>
              </a:rPr>
              <a:pPr/>
              <a:t>41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12421" y="2528457"/>
            <a:ext cx="7526338" cy="255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無記過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或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二次</a:t>
            </a:r>
            <a:r>
              <a:rPr lang="en-US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者得</a:t>
            </a:r>
            <a:r>
              <a:rPr lang="en-US" altLang="zh-TW" b="1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大功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每次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4.5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，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記功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每次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1.5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，</a:t>
            </a:r>
            <a:endParaRPr lang="en-US" altLang="zh-TW" dirty="0"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嘉獎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每次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0.5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b="1" u="sng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最高</a:t>
            </a:r>
            <a:r>
              <a:rPr lang="en-US" altLang="zh-TW" b="1" u="sng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6</a:t>
            </a:r>
            <a:r>
              <a:rPr lang="zh-TW" altLang="en-US" b="1" u="sng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187450" y="1635126"/>
            <a:ext cx="7129463" cy="7921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altLang="zh-TW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6+6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，採計上限到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403648" y="5157192"/>
            <a:ext cx="698477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警告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次，嘉獎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警告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次，嘉獎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次，小功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次，嘉獎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633733" y="5162624"/>
            <a:ext cx="80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633733" y="564963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406679" y="6142077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41003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177076" y="628105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891826" y="485230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677770" y="699522"/>
            <a:ext cx="321471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7048" name="Picture 3" descr="一分鐘仰臥起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76" y="5157192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2" descr="坐姿體前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2314" y="5157192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4" descr="800公尺跑走照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9514" y="5122267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1" name="投影片編號版面配置區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C27E9A-A6FF-43B6-99DC-9F57A66117DA}" type="slidenum">
              <a:rPr lang="zh-TW" altLang="en-US" smtClean="0">
                <a:solidFill>
                  <a:srgbClr val="898989"/>
                </a:solidFill>
              </a:rPr>
              <a:pPr/>
              <a:t>42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87052" name="Picture 2" descr="立定跳遠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864" y="5149254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1"/>
          <p:cNvSpPr>
            <a:spLocks noChangeArrowheads="1"/>
          </p:cNvSpPr>
          <p:nvPr/>
        </p:nvSpPr>
        <p:spPr bwMode="auto">
          <a:xfrm>
            <a:off x="250825" y="1500188"/>
            <a:ext cx="87137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各單項包括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肌耐力、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柔軟度、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瞬發力、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心肺耐力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等，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單項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門檻達標準者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得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身心障礙、重大疾病、體弱或因故無法測試者特殊 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學生等依教育部相關辦法辦理。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93165" y="4072716"/>
            <a:ext cx="716093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報考五專聯招：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項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門檻達標準者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得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4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群組 4"/>
          <p:cNvGrpSpPr>
            <a:grpSpLocks/>
          </p:cNvGrpSpPr>
          <p:nvPr/>
        </p:nvGrpSpPr>
        <p:grpSpPr bwMode="auto">
          <a:xfrm>
            <a:off x="107504" y="693651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37219" name="群組 7"/>
          <p:cNvGrpSpPr>
            <a:grpSpLocks/>
          </p:cNvGrpSpPr>
          <p:nvPr/>
        </p:nvGrpSpPr>
        <p:grpSpPr bwMode="auto">
          <a:xfrm>
            <a:off x="3721187" y="571066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7223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原住民族語言能力認證：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原住民族委員會主辦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客語能力認證：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客家委員會主辦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閩南語語言能力認證：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教育部主辦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7224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D05934-E1C7-4EE0-AD86-2FC471CF8406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向右箭號 2"/>
          <p:cNvSpPr/>
          <p:nvPr/>
        </p:nvSpPr>
        <p:spPr>
          <a:xfrm>
            <a:off x="1263625" y="1340768"/>
            <a:ext cx="7772871" cy="5103005"/>
          </a:xfrm>
          <a:prstGeom prst="rightArrow">
            <a:avLst>
              <a:gd name="adj1" fmla="val 50000"/>
              <a:gd name="adj2" fmla="val 568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同分超額比序</a:t>
            </a:r>
          </a:p>
        </p:txBody>
      </p:sp>
      <p:sp>
        <p:nvSpPr>
          <p:cNvPr id="88067" name="文字方塊 6"/>
          <p:cNvSpPr txBox="1">
            <a:spLocks noChangeArrowheads="1"/>
          </p:cNvSpPr>
          <p:nvPr/>
        </p:nvSpPr>
        <p:spPr bwMode="auto">
          <a:xfrm>
            <a:off x="1547664" y="2133377"/>
            <a:ext cx="5258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b="1" dirty="0">
                <a:solidFill>
                  <a:srgbClr val="0000FF"/>
                </a:solidFill>
                <a:latin typeface="BiauKai"/>
                <a:ea typeface="BiauKai"/>
                <a:cs typeface="BiauKai"/>
              </a:rPr>
              <a:t>1．</a:t>
            </a: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各項目總積分相同</a:t>
            </a:r>
          </a:p>
        </p:txBody>
      </p:sp>
      <p:sp>
        <p:nvSpPr>
          <p:cNvPr id="88068" name="文字方塊 7"/>
          <p:cNvSpPr txBox="1">
            <a:spLocks noChangeArrowheads="1"/>
          </p:cNvSpPr>
          <p:nvPr/>
        </p:nvSpPr>
        <p:spPr bwMode="auto">
          <a:xfrm>
            <a:off x="2261363" y="2133377"/>
            <a:ext cx="5258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660066"/>
                </a:solidFill>
                <a:latin typeface="BiauKai"/>
                <a:ea typeface="BiauKai"/>
                <a:cs typeface="BiauKai"/>
              </a:rPr>
              <a:t>2</a:t>
            </a:r>
            <a:r>
              <a:rPr lang="zh-TW" altLang="en-US" sz="2000" b="1" dirty="0">
                <a:solidFill>
                  <a:srgbClr val="660066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低收入戶學生優先</a:t>
            </a:r>
          </a:p>
        </p:txBody>
      </p:sp>
      <p:sp>
        <p:nvSpPr>
          <p:cNvPr id="88069" name="文字方塊 8"/>
          <p:cNvSpPr txBox="1">
            <a:spLocks noChangeArrowheads="1"/>
          </p:cNvSpPr>
          <p:nvPr/>
        </p:nvSpPr>
        <p:spPr bwMode="auto">
          <a:xfrm>
            <a:off x="2943506" y="2132856"/>
            <a:ext cx="52585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104031"/>
                </a:solidFill>
                <a:latin typeface="BiauKai"/>
                <a:ea typeface="BiauKai"/>
                <a:cs typeface="BiauKai"/>
              </a:rPr>
              <a:t>3</a:t>
            </a:r>
            <a:r>
              <a:rPr lang="zh-TW" altLang="en-US" sz="2000" b="1" dirty="0">
                <a:solidFill>
                  <a:srgbClr val="104031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104031"/>
                </a:solidFill>
                <a:latin typeface="標楷體" pitchFamily="65" charset="-120"/>
                <a:ea typeface="標楷體" pitchFamily="65" charset="-120"/>
                <a:cs typeface="BiauKai"/>
              </a:rPr>
              <a:t>適性輔導總積分</a:t>
            </a:r>
            <a:endParaRPr lang="zh-TW" altLang="en-US" sz="2200" b="1" dirty="0">
              <a:solidFill>
                <a:srgbClr val="10403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8070" name="文字方塊 9"/>
          <p:cNvSpPr txBox="1">
            <a:spLocks noChangeArrowheads="1"/>
          </p:cNvSpPr>
          <p:nvPr/>
        </p:nvSpPr>
        <p:spPr bwMode="auto">
          <a:xfrm>
            <a:off x="3591578" y="2140794"/>
            <a:ext cx="5258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104031"/>
                </a:solidFill>
                <a:latin typeface="BiauKai"/>
                <a:ea typeface="BiauKai"/>
                <a:cs typeface="BiauKai"/>
              </a:rPr>
              <a:t>4</a:t>
            </a:r>
            <a:r>
              <a:rPr lang="zh-TW" altLang="en-US" sz="2000" b="1" dirty="0">
                <a:solidFill>
                  <a:srgbClr val="104031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104031"/>
                </a:solidFill>
                <a:latin typeface="標楷體" pitchFamily="65" charset="-120"/>
                <a:ea typeface="標楷體" pitchFamily="65" charset="-120"/>
                <a:cs typeface="BiauKai"/>
              </a:rPr>
              <a:t>多元學習表現總積分</a:t>
            </a:r>
            <a:endParaRPr lang="zh-TW" altLang="en-US" sz="2200" b="1" dirty="0">
              <a:solidFill>
                <a:srgbClr val="10403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8071" name="文字方塊 10"/>
          <p:cNvSpPr txBox="1">
            <a:spLocks noChangeArrowheads="1"/>
          </p:cNvSpPr>
          <p:nvPr/>
        </p:nvSpPr>
        <p:spPr bwMode="auto">
          <a:xfrm>
            <a:off x="4289864" y="2140794"/>
            <a:ext cx="5258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104031"/>
                </a:solidFill>
                <a:latin typeface="BiauKai"/>
                <a:ea typeface="BiauKai"/>
                <a:cs typeface="BiauKai"/>
              </a:rPr>
              <a:t>5</a:t>
            </a:r>
            <a:r>
              <a:rPr lang="zh-TW" altLang="en-US" sz="2000" b="1" dirty="0">
                <a:solidFill>
                  <a:srgbClr val="104031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104031"/>
                </a:solidFill>
                <a:latin typeface="標楷體" pitchFamily="65" charset="-120"/>
                <a:ea typeface="標楷體" pitchFamily="65" charset="-120"/>
                <a:cs typeface="BiauKai"/>
              </a:rPr>
              <a:t>教育會考換算總積分</a:t>
            </a:r>
            <a:endParaRPr lang="zh-TW" altLang="en-US" sz="2200" b="1" dirty="0">
              <a:solidFill>
                <a:srgbClr val="10403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8072" name="文字方塊 11"/>
          <p:cNvSpPr txBox="1">
            <a:spLocks noChangeArrowheads="1"/>
          </p:cNvSpPr>
          <p:nvPr/>
        </p:nvSpPr>
        <p:spPr bwMode="auto">
          <a:xfrm>
            <a:off x="4940566" y="2131988"/>
            <a:ext cx="52322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CC0000"/>
                </a:solidFill>
                <a:latin typeface="BiauKai"/>
                <a:ea typeface="BiauKai"/>
                <a:cs typeface="BiauKai"/>
              </a:rPr>
              <a:t>6</a:t>
            </a:r>
            <a:r>
              <a:rPr lang="zh-TW" altLang="en-US" sz="2000" b="1" dirty="0">
                <a:solidFill>
                  <a:srgbClr val="CC0000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志願序積分</a:t>
            </a:r>
            <a:endParaRPr lang="zh-TW" altLang="en-US" sz="2200" dirty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8" name="文字方塊 14"/>
          <p:cNvSpPr txBox="1">
            <a:spLocks noChangeArrowheads="1"/>
          </p:cNvSpPr>
          <p:nvPr/>
        </p:nvSpPr>
        <p:spPr bwMode="auto">
          <a:xfrm>
            <a:off x="6183340" y="2564656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3200"/>
          </a:p>
        </p:txBody>
      </p:sp>
      <p:sp>
        <p:nvSpPr>
          <p:cNvPr id="88081" name="文字方塊 24"/>
          <p:cNvSpPr txBox="1">
            <a:spLocks noChangeArrowheads="1"/>
          </p:cNvSpPr>
          <p:nvPr/>
        </p:nvSpPr>
        <p:spPr bwMode="auto">
          <a:xfrm>
            <a:off x="5953298" y="2131988"/>
            <a:ext cx="898451" cy="424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aseline="300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aseline="300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aseline="300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aseline="300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  <a:p>
            <a:pPr eaLnBrk="1" hangingPunct="1"/>
            <a:r>
              <a:rPr lang="en-US" altLang="zh-TW" sz="2200" b="1" dirty="0">
                <a:solidFill>
                  <a:srgbClr val="660066"/>
                </a:solidFill>
                <a:latin typeface="BiauKai"/>
                <a:ea typeface="BiauKai"/>
                <a:cs typeface="BiauKai"/>
              </a:rPr>
              <a:t>8</a:t>
            </a:r>
            <a:r>
              <a:rPr lang="zh-TW" altLang="en-US" sz="2200" b="1" dirty="0">
                <a:solidFill>
                  <a:srgbClr val="660066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各單科成績標示</a:t>
            </a:r>
            <a:r>
              <a:rPr lang="en-US" altLang="zh-TW" sz="22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國數英社自</a:t>
            </a:r>
            <a:r>
              <a:rPr lang="en-US" altLang="zh-TW" sz="22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27667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3200"/>
          </a:p>
        </p:txBody>
      </p:sp>
      <p:sp>
        <p:nvSpPr>
          <p:cNvPr id="21" name="文字方塊 22"/>
          <p:cNvSpPr txBox="1">
            <a:spLocks noChangeArrowheads="1"/>
          </p:cNvSpPr>
          <p:nvPr/>
        </p:nvSpPr>
        <p:spPr bwMode="auto">
          <a:xfrm>
            <a:off x="5463424" y="2116534"/>
            <a:ext cx="52322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0000FF"/>
                </a:solidFill>
                <a:latin typeface="BiauKai"/>
                <a:ea typeface="BiauKai"/>
                <a:cs typeface="BiauKai"/>
              </a:rPr>
              <a:t>7</a:t>
            </a:r>
            <a:r>
              <a:rPr lang="zh-TW" altLang="en-US" sz="2000" b="1" dirty="0">
                <a:solidFill>
                  <a:srgbClr val="0000FF"/>
                </a:solidFill>
                <a:latin typeface="BiauKai"/>
                <a:ea typeface="BiauKai"/>
                <a:cs typeface="BiauKai"/>
              </a:rPr>
              <a:t>．</a:t>
            </a: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教育會考成績等級標示總積點</a:t>
            </a:r>
          </a:p>
        </p:txBody>
      </p:sp>
      <p:graphicFrame>
        <p:nvGraphicFramePr>
          <p:cNvPr id="23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09070"/>
              </p:ext>
            </p:extLst>
          </p:nvPr>
        </p:nvGraphicFramePr>
        <p:xfrm>
          <a:off x="415954" y="5541044"/>
          <a:ext cx="4968552" cy="952500"/>
        </p:xfrm>
        <a:graphic>
          <a:graphicData uri="http://schemas.openxmlformats.org/drawingml/2006/table">
            <a:tbl>
              <a:tblPr/>
              <a:tblGrid>
                <a:gridCol w="66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4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93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等級標示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66585"/>
              </p:ext>
            </p:extLst>
          </p:nvPr>
        </p:nvGraphicFramePr>
        <p:xfrm>
          <a:off x="75671" y="1276833"/>
          <a:ext cx="4814524" cy="793874"/>
        </p:xfrm>
        <a:graphic>
          <a:graphicData uri="http://schemas.openxmlformats.org/drawingml/2006/table">
            <a:tbl>
              <a:tblPr/>
              <a:tblGrid>
                <a:gridCol w="599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3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成績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3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編號版面配置區 1">
            <a:extLst>
              <a:ext uri="{FF2B5EF4-FFF2-40B4-BE49-F238E27FC236}">
                <a16:creationId xmlns:a16="http://schemas.microsoft.com/office/drawing/2014/main" id="{D454E6F5-A4AE-4A1F-9D35-2F11D34F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400">
              <a:latin typeface="Arial" panose="020B0604020202020204" pitchFamily="34" charset="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79626BF7-D945-4B9F-9680-E54A20FFD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8232242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文字方塊 3">
            <a:extLst>
              <a:ext uri="{FF2B5EF4-FFF2-40B4-BE49-F238E27FC236}">
                <a16:creationId xmlns:a16="http://schemas.microsoft.com/office/drawing/2014/main" id="{637159DF-A3CC-486F-BF7A-4F694CD35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62819" name="文字方塊 1">
            <a:extLst>
              <a:ext uri="{FF2B5EF4-FFF2-40B4-BE49-F238E27FC236}">
                <a16:creationId xmlns:a16="http://schemas.microsoft.com/office/drawing/2014/main" id="{9FDCB9B9-DF0D-4096-A3CA-787CD3D83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20938"/>
            <a:ext cx="853281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數理科技國際教育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班、創意人文國際教育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大園國際高中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數理邏輯國際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班、國際交流特色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55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文字方塊 3">
            <a:extLst>
              <a:ext uri="{FF2B5EF4-FFF2-40B4-BE49-F238E27FC236}">
                <a16:creationId xmlns:a16="http://schemas.microsoft.com/office/drawing/2014/main" id="{506ED439-C74A-4E4E-9665-5E2EE1D4D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9507" name="文字方塊 1">
            <a:extLst>
              <a:ext uri="{FF2B5EF4-FFF2-40B4-BE49-F238E27FC236}">
                <a16:creationId xmlns:a16="http://schemas.microsoft.com/office/drawing/2014/main" id="{AE81EC67-D17D-4ACC-AD81-33E99DC36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341438"/>
            <a:ext cx="885666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大園國際高中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 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北科大附屬桃園農工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94E74-C8A6-4D1C-9AAF-FFA60552334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9020" y="907712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0531" name="群組 4">
            <a:extLst>
              <a:ext uri="{FF2B5EF4-FFF2-40B4-BE49-F238E27FC236}">
                <a16:creationId xmlns:a16="http://schemas.microsoft.com/office/drawing/2014/main" id="{7C8EBD43-4036-4F26-8562-921733CBB03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06544"/>
            <a:ext cx="136525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CD4B983-7B3C-47FC-8EE1-87E92F801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606334"/>
              </p:ext>
            </p:extLst>
          </p:nvPr>
        </p:nvGraphicFramePr>
        <p:xfrm>
          <a:off x="629816" y="2492896"/>
          <a:ext cx="7884368" cy="2349500"/>
        </p:xfrm>
        <a:graphic>
          <a:graphicData uri="http://schemas.openxmlformats.org/drawingml/2006/table">
            <a:tbl>
              <a:tblPr/>
              <a:tblGrid>
                <a:gridCol w="178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3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108/03/18 ~ 03/22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108/04/27 ~ 04/28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827584" y="836712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桃連區的特色招生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247324"/>
              </p:ext>
            </p:extLst>
          </p:nvPr>
        </p:nvGraphicFramePr>
        <p:xfrm>
          <a:off x="1259632" y="2276872"/>
          <a:ext cx="6624736" cy="3888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學年度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校數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班級數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總人數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104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9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40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1787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105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11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44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2082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106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2298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2842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</a:rPr>
                        <a:t>108</a:t>
                      </a:r>
                      <a:endParaRPr lang="zh-TW" alt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zh-TW" alt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</a:rPr>
                        <a:t>69</a:t>
                      </a:r>
                      <a:endParaRPr lang="zh-TW" alt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rgbClr val="0000FF"/>
                          </a:solidFill>
                        </a:rPr>
                        <a:t>2951</a:t>
                      </a:r>
                      <a:endParaRPr lang="zh-TW" alt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323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7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683668"/>
              </p:ext>
            </p:extLst>
          </p:nvPr>
        </p:nvGraphicFramePr>
        <p:xfrm>
          <a:off x="288131" y="1628800"/>
          <a:ext cx="8567738" cy="4164895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43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2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2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72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5400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8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>
            <a:extLst>
              <a:ext uri="{FF2B5EF4-FFF2-40B4-BE49-F238E27FC236}">
                <a16:creationId xmlns:a16="http://schemas.microsoft.com/office/drawing/2014/main" id="{758264D0-FF3F-4D96-8375-C820EDCC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96D9D57-69EB-46C2-A8C9-649C2B782150}"/>
              </a:ext>
            </a:extLst>
          </p:cNvPr>
          <p:cNvGraphicFramePr>
            <a:graphicFrameLocks noGrp="1"/>
          </p:cNvGraphicFramePr>
          <p:nvPr/>
        </p:nvGraphicFramePr>
        <p:xfrm>
          <a:off x="288925" y="1268413"/>
          <a:ext cx="8424862" cy="5049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23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23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車輛科技工藝特色班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>
            <a:extLst>
              <a:ext uri="{FF2B5EF4-FFF2-40B4-BE49-F238E27FC236}">
                <a16:creationId xmlns:a16="http://schemas.microsoft.com/office/drawing/2014/main" id="{3B130937-0692-4D48-8986-E6074265B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F0ABA52-9818-47ED-B76A-9620708FB70F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697038"/>
          <a:ext cx="8424862" cy="4616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8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11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418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(VR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智慧居家應用特色班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資訊技能務實致用班</a:t>
                      </a:r>
                      <a:r>
                        <a:rPr lang="en-US" altLang="zh-TW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28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創意機器人特色班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創客養成訓練班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>
            <a:extLst>
              <a:ext uri="{FF2B5EF4-FFF2-40B4-BE49-F238E27FC236}">
                <a16:creationId xmlns:a16="http://schemas.microsoft.com/office/drawing/2014/main" id="{3E69263C-2E6E-4624-ACC3-09037DEED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E73B478-1A6F-4B5F-8C2B-A3AB3FBCD5CD}"/>
              </a:ext>
            </a:extLst>
          </p:cNvPr>
          <p:cNvGraphicFramePr>
            <a:graphicFrameLocks noGrp="1"/>
          </p:cNvGraphicFramePr>
          <p:nvPr/>
        </p:nvGraphicFramePr>
        <p:xfrm>
          <a:off x="182563" y="1865313"/>
          <a:ext cx="8726487" cy="4803776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4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328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雙語航服特色班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日語導覽特色班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綜藝表演組、舞蹈表演組特色班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20B9F9C-5AA6-4123-ACAD-EE0D897CF85A}"/>
              </a:ext>
            </a:extLst>
          </p:cNvPr>
          <p:cNvGraphicFramePr>
            <a:graphicFrameLocks noGrp="1"/>
          </p:cNvGraphicFramePr>
          <p:nvPr/>
        </p:nvGraphicFramePr>
        <p:xfrm>
          <a:off x="182563" y="1552575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0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4F7D16F-6E79-4E65-9EA6-2B909E4536C5}"/>
              </a:ext>
            </a:extLst>
          </p:cNvPr>
          <p:cNvGraphicFramePr>
            <a:graphicFrameLocks noGrp="1"/>
          </p:cNvGraphicFramePr>
          <p:nvPr/>
        </p:nvGraphicFramePr>
        <p:xfrm>
          <a:off x="222250" y="1109663"/>
          <a:ext cx="8723313" cy="5748336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289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幼保科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幼兒文學展演班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新潮流日系變髮達人班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207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數位媒體特色班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室內設計科虛擬實境空間設計班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多媒體影音創作特色班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FF16E01-3649-4899-95B8-1CEF2F8508E5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5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>
            <a:extLst>
              <a:ext uri="{FF2B5EF4-FFF2-40B4-BE49-F238E27FC236}">
                <a16:creationId xmlns:a16="http://schemas.microsoft.com/office/drawing/2014/main" id="{45A545B2-73EB-41A2-82CC-CE2B92636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4AF4B6E-DB78-438A-9616-719E5930E16F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1773238"/>
          <a:ext cx="8475662" cy="4806956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646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點心創作特色班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時尚飲品美學特色班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全球觀光實務特色班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客家美食特色班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國際餐旅管理班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1397EFB-35D4-488E-87ED-499E7CE9D123}"/>
              </a:ext>
            </a:extLst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>
            <a:extLst>
              <a:ext uri="{FF2B5EF4-FFF2-40B4-BE49-F238E27FC236}">
                <a16:creationId xmlns:a16="http://schemas.microsoft.com/office/drawing/2014/main" id="{9B4EE1E7-97EC-47D6-9DC9-2BCB6550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DC87789-34BC-44FB-974B-AA941B405D8E}"/>
              </a:ext>
            </a:extLst>
          </p:cNvPr>
          <p:cNvGraphicFramePr>
            <a:graphicFrameLocks noGrp="1"/>
          </p:cNvGraphicFramePr>
          <p:nvPr/>
        </p:nvGraphicFramePr>
        <p:xfrm>
          <a:off x="428625" y="1844675"/>
          <a:ext cx="8477249" cy="3419472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389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遊戲程式設計特色班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電子商務經營實務班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電競企劃特色班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69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微型創業經營班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F49539C-F37C-4449-B8A2-7AC65D218F90}"/>
              </a:ext>
            </a:extLst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>
            <a:extLst>
              <a:ext uri="{FF2B5EF4-FFF2-40B4-BE49-F238E27FC236}">
                <a16:creationId xmlns:a16="http://schemas.microsoft.com/office/drawing/2014/main" id="{65BFA625-F287-412F-A84D-005ECF9C2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5660104"/>
            <a:ext cx="8715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69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共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2951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722637"/>
              </p:ext>
            </p:extLst>
          </p:nvPr>
        </p:nvGraphicFramePr>
        <p:xfrm>
          <a:off x="566817" y="1092090"/>
          <a:ext cx="8569325" cy="5765910"/>
        </p:xfrm>
        <a:graphic>
          <a:graphicData uri="http://schemas.openxmlformats.org/drawingml/2006/table">
            <a:tbl>
              <a:tblPr/>
              <a:tblGrid>
                <a:gridCol w="136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4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03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27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大興飛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修、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大興電機、大興餐管、大興時尚造型、六和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育達資訊、育達資處、育達應外、育達廣設、育達時尚、育達幼保、育達餐管、方曙飛修、方曙資訊、方曙餐飲、治平資訊、治平資處、治平應外（英文）、治平應外（日文）、治平電機、治平時尚、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、永平汽車、永平餐管（中式點心）、永平餐管（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漢餅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 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泰式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料理）、永平餐管（日本料理）、永平觀光（飲料調製）、永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平表演藝術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、成功機械、成功流通、成功幼保、成功餐管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光啟餐旅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5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14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新興飛修、新興資訊、新興資處、新興國貿、新興應外（日文）、新興觀光英文、新興多媒設計、新興觀光事業、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振聲電子商務、啟英汽車、啟英資訊、啟英資處、啟英電商、啟英應外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日文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、啟英時尚造型、啟英室內設計、啟英表藝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振聲應外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44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1585" name="標題 1"/>
          <p:cNvSpPr txBox="1">
            <a:spLocks/>
          </p:cNvSpPr>
          <p:nvPr/>
        </p:nvSpPr>
        <p:spPr bwMode="auto">
          <a:xfrm>
            <a:off x="855741" y="404664"/>
            <a:ext cx="7991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96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AA0E864-16EC-488F-8329-7BF6EC4A75B5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sp>
        <p:nvSpPr>
          <p:cNvPr id="1051590" name="Rectangle 966"/>
          <p:cNvSpPr>
            <a:spLocks noChangeArrowheads="1"/>
          </p:cNvSpPr>
          <p:nvPr/>
        </p:nvSpPr>
        <p:spPr bwMode="auto">
          <a:xfrm>
            <a:off x="468313" y="2349500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五專升學簡介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964">
            <a:extLst>
              <a:ext uri="{FF2B5EF4-FFF2-40B4-BE49-F238E27FC236}">
                <a16:creationId xmlns:a16="http://schemas.microsoft.com/office/drawing/2014/main" id="{F653481A-7C85-4C73-8460-8052DBF2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14EF60-01EA-4929-9019-002F95EB4B03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</a:endParaRPr>
          </a:p>
        </p:txBody>
      </p:sp>
      <p:sp>
        <p:nvSpPr>
          <p:cNvPr id="1051590" name="Rectangle 966">
            <a:extLst>
              <a:ext uri="{FF2B5EF4-FFF2-40B4-BE49-F238E27FC236}">
                <a16:creationId xmlns:a16="http://schemas.microsoft.com/office/drawing/2014/main" id="{F9C580F9-C95F-4C0E-B08B-A4574184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07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7940" name="Rectangle 966">
            <a:extLst>
              <a:ext uri="{FF2B5EF4-FFF2-40B4-BE49-F238E27FC236}">
                <a16:creationId xmlns:a16="http://schemas.microsoft.com/office/drawing/2014/main" id="{40146086-F600-430A-AC7A-969FB0CD1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132856"/>
            <a:ext cx="820737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1.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五專名額不再納入各縣市高中職免試考區。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2.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五專升學管道：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-6</a:t>
            </a:r>
            <a:r>
              <a:rPr lang="zh-TW" altLang="en-US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月五專優先免試入學</a:t>
            </a:r>
            <a:r>
              <a:rPr lang="en-US" alt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/>
            </a:r>
            <a:br>
              <a:rPr lang="en-US" alt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</a:br>
            <a:r>
              <a:rPr lang="en-US" alt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 </a:t>
            </a:r>
            <a:r>
              <a:rPr lang="zh-TW" altLang="en-US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（電腦志願、全國一區） </a:t>
            </a:r>
            <a:endParaRPr lang="en-US" altLang="zh-TW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月五專聯合免試入學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</a:b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 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（現場登記分發、分三區）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。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4763B20-088C-429D-8463-D8B6A27594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1797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503539"/>
              </p:ext>
            </p:extLst>
          </p:nvPr>
        </p:nvGraphicFramePr>
        <p:xfrm>
          <a:off x="684213" y="1916113"/>
          <a:ext cx="7920037" cy="4781551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val="294585998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1835523536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501474765"/>
                    </a:ext>
                  </a:extLst>
                </a:gridCol>
              </a:tblGrid>
              <a:tr h="504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比序項目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比序內容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積分上限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008175"/>
                  </a:ext>
                </a:extLst>
              </a:tr>
              <a:tr h="6842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98049"/>
                  </a:ext>
                </a:extLst>
              </a:tr>
              <a:tr h="557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技藝教育課程成績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8432"/>
                  </a:ext>
                </a:extLst>
              </a:tr>
              <a:tr h="6401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08308"/>
                  </a:ext>
                </a:extLst>
              </a:tr>
              <a:tr h="6401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945740"/>
                  </a:ext>
                </a:extLst>
              </a:tr>
              <a:tr h="6401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適性輔導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05196"/>
                  </a:ext>
                </a:extLst>
              </a:tr>
              <a:tr h="557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科成績等級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147792"/>
                  </a:ext>
                </a:extLst>
              </a:tr>
              <a:tr h="557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其他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由各五專學校依學校發展需求訂定之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05735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5D871E38-C90C-4087-BA8B-8E3FF9646FEB}"/>
              </a:ext>
            </a:extLst>
          </p:cNvPr>
          <p:cNvSpPr/>
          <p:nvPr/>
        </p:nvSpPr>
        <p:spPr bwMode="auto">
          <a:xfrm>
            <a:off x="684213" y="3140968"/>
            <a:ext cx="7920037" cy="504056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5363" name="Picture 4" descr="Capture_2016_02_29_12_23_43_7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" y="1636295"/>
            <a:ext cx="85693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55EDE013-B71C-4224-A187-A8A7265D8FBB}"/>
              </a:ext>
            </a:extLst>
          </p:cNvPr>
          <p:cNvCxnSpPr/>
          <p:nvPr/>
        </p:nvCxnSpPr>
        <p:spPr bwMode="auto">
          <a:xfrm>
            <a:off x="2051050" y="3237040"/>
            <a:ext cx="597733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CFA8565-5A2D-4B9B-9370-425B47357795}"/>
              </a:ext>
            </a:extLst>
          </p:cNvPr>
          <p:cNvCxnSpPr/>
          <p:nvPr/>
        </p:nvCxnSpPr>
        <p:spPr bwMode="auto">
          <a:xfrm>
            <a:off x="2411760" y="3717032"/>
            <a:ext cx="16561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圖片 2">
            <a:extLst>
              <a:ext uri="{FF2B5EF4-FFF2-40B4-BE49-F238E27FC236}">
                <a16:creationId xmlns:a16="http://schemas.microsoft.com/office/drawing/2014/main" id="{475AFDA4-D34C-41EF-A96F-D2A414CF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0E5384C-EB73-44BA-B206-E2962BAC7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8C56A6-E0EF-4597-93BC-A11B5D79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909" name="文字方塊 8">
            <a:extLst>
              <a:ext uri="{FF2B5EF4-FFF2-40B4-BE49-F238E27FC236}">
                <a16:creationId xmlns:a16="http://schemas.microsoft.com/office/drawing/2014/main" id="{8AF5780B-97FC-4F1F-847E-78407F3B9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重要日程</a:t>
            </a:r>
          </a:p>
        </p:txBody>
      </p:sp>
      <p:pic>
        <p:nvPicPr>
          <p:cNvPr id="123910" name="圖片 11">
            <a:extLst>
              <a:ext uri="{FF2B5EF4-FFF2-40B4-BE49-F238E27FC236}">
                <a16:creationId xmlns:a16="http://schemas.microsoft.com/office/drawing/2014/main" id="{267B7384-1E12-487E-89D3-86D61964D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圖片 12">
            <a:extLst>
              <a:ext uri="{FF2B5EF4-FFF2-40B4-BE49-F238E27FC236}">
                <a16:creationId xmlns:a16="http://schemas.microsoft.com/office/drawing/2014/main" id="{C486F137-7ACD-415F-8E43-E5DAC495F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圖片 13">
            <a:extLst>
              <a:ext uri="{FF2B5EF4-FFF2-40B4-BE49-F238E27FC236}">
                <a16:creationId xmlns:a16="http://schemas.microsoft.com/office/drawing/2014/main" id="{24C5DFD3-819A-4660-997B-670CF57B3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圖片 14">
            <a:extLst>
              <a:ext uri="{FF2B5EF4-FFF2-40B4-BE49-F238E27FC236}">
                <a16:creationId xmlns:a16="http://schemas.microsoft.com/office/drawing/2014/main" id="{766358F0-BF39-4782-8D5A-CDD3B098B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4" name="圖片 9">
            <a:extLst>
              <a:ext uri="{FF2B5EF4-FFF2-40B4-BE49-F238E27FC236}">
                <a16:creationId xmlns:a16="http://schemas.microsoft.com/office/drawing/2014/main" id="{2CBCC844-7544-452E-8BDA-178D5504BB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5" name="圖片 5">
            <a:extLst>
              <a:ext uri="{FF2B5EF4-FFF2-40B4-BE49-F238E27FC236}">
                <a16:creationId xmlns:a16="http://schemas.microsoft.com/office/drawing/2014/main" id="{CD32DA18-FC72-436A-8F1D-587E0DBF6B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6" name="圖片 3">
            <a:extLst>
              <a:ext uri="{FF2B5EF4-FFF2-40B4-BE49-F238E27FC236}">
                <a16:creationId xmlns:a16="http://schemas.microsoft.com/office/drawing/2014/main" id="{881AAFFD-F4AA-4846-B7AA-525E05D457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2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92150E-A068-4269-B042-C4D125CA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65" y="275853"/>
            <a:ext cx="7886700" cy="1049711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全國免試作業流程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以簡章為準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內容版面配置區 4">
            <a:extLst>
              <a:ext uri="{FF2B5EF4-FFF2-40B4-BE49-F238E27FC236}">
                <a16:creationId xmlns:a16="http://schemas.microsoft.com/office/drawing/2014/main" id="{18AE1B11-AEBE-4330-B209-AE1DEAA687F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383722" y="1325563"/>
          <a:ext cx="970825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84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2035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fld id="{93A7B348-808A-4621-85DE-B01E20F99029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itchFamily="34" charset="0"/>
                <a:buNone/>
              </a:pPr>
              <a:t>62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圖片 1">
            <a:extLst>
              <a:ext uri="{FF2B5EF4-FFF2-40B4-BE49-F238E27FC236}">
                <a16:creationId xmlns:a16="http://schemas.microsoft.com/office/drawing/2014/main" id="{440A3731-F18F-4010-B8AA-F6B13459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3" descr="Capture_2016_02_28_15_26_43_625">
            <a:extLst>
              <a:ext uri="{FF2B5EF4-FFF2-40B4-BE49-F238E27FC236}">
                <a16:creationId xmlns:a16="http://schemas.microsoft.com/office/drawing/2014/main" id="{F71A4FE2-5A66-47DE-A29D-68D8DAC7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24" descr="Capture_2016_02_28_15_26_53_406">
            <a:extLst>
              <a:ext uri="{FF2B5EF4-FFF2-40B4-BE49-F238E27FC236}">
                <a16:creationId xmlns:a16="http://schemas.microsoft.com/office/drawing/2014/main" id="{F6846781-A069-4158-9766-C86493C0C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3" name="Text Box 25">
            <a:extLst>
              <a:ext uri="{FF2B5EF4-FFF2-40B4-BE49-F238E27FC236}">
                <a16:creationId xmlns:a16="http://schemas.microsoft.com/office/drawing/2014/main" id="{A8D65DD9-708F-46D2-AAAB-0D83D9B9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0230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0231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0232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0227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10" descr="Capture_2017_10_29_21_51_13_5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989013" y="262731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4294967295"/>
          </p:nvPr>
        </p:nvSpPr>
        <p:spPr>
          <a:xfrm>
            <a:off x="395288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4294967295"/>
          </p:nvPr>
        </p:nvSpPr>
        <p:spPr>
          <a:xfrm>
            <a:off x="4572000" y="1557338"/>
            <a:ext cx="3960813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46990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211638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82280" name="向上箭號圖說文字 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281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07DFE8C8-F06C-441A-A516-03E45D9CA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4" y="972989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0A21A7DD-D8DF-425E-9777-CA242378716E}"/>
              </a:ext>
            </a:extLst>
          </p:cNvPr>
          <p:cNvSpPr txBox="1"/>
          <p:nvPr/>
        </p:nvSpPr>
        <p:spPr>
          <a:xfrm>
            <a:off x="804632" y="4509120"/>
            <a:ext cx="8302794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是魚就讓他在大海遙遊，</a:t>
            </a:r>
            <a:r>
              <a:rPr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是鳥就讓他在天空展翅飛翔</a:t>
            </a:r>
          </a:p>
        </p:txBody>
      </p:sp>
      <p:pic>
        <p:nvPicPr>
          <p:cNvPr id="196612" name="Picture 3" descr="10">
            <a:hlinkClick r:id="rId2"/>
            <a:extLst>
              <a:ext uri="{FF2B5EF4-FFF2-40B4-BE49-F238E27FC236}">
                <a16:creationId xmlns:a16="http://schemas.microsoft.com/office/drawing/2014/main" id="{384EA1CF-5701-4573-B28E-6568CD99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48">
            <a:off x="6045111" y="2482619"/>
            <a:ext cx="2907610" cy="2114778"/>
          </a:xfrm>
          <a:prstGeom prst="rect">
            <a:avLst/>
          </a:prstGeom>
          <a:noFill/>
          <a:ln>
            <a:noFill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1122" y="34178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dirty="0"/>
              <a:t>生涯輔導、職業試探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204879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3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多元社團</a:t>
            </a:r>
            <a:r>
              <a:rPr lang="en-US" altLang="zh-TW" dirty="0"/>
              <a:t>-</a:t>
            </a:r>
            <a:r>
              <a:rPr lang="zh-TW" altLang="en-US" dirty="0"/>
              <a:t>管樂團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412776"/>
            <a:ext cx="3384376" cy="4464496"/>
          </a:xfrm>
        </p:spPr>
      </p:pic>
      <p:pic>
        <p:nvPicPr>
          <p:cNvPr id="8" name="Picture 2" descr="ååè£¡å¯è½æ6 åäººãå¾®ç¬çäººãå¤§å®¶åèåæ¶å¤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038600" cy="29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326450-E12D-4192-A707-145A03062CC2}" type="slidenum">
              <a:rPr lang="en-US" altLang="zh-TW" sz="1400" b="1"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611188" y="1340773"/>
            <a:ext cx="8137525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101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國中畢業生人數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萬人，約為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28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5,552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人</a:t>
            </a:r>
            <a:r>
              <a:rPr lang="en-US" altLang="en-US" sz="2400" dirty="0"/>
              <a:t>，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預估國中畢業生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9,770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1331119" y="502447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17414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17416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17506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17507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17508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17509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17510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17511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17512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17513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17514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17515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17516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17517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17518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17519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17520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17417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17418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17419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17422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17423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17424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17425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17426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0" lang="zh-TW" altLang="en-US" sz="1800"/>
            </a:p>
          </p:txBody>
        </p:sp>
        <p:sp>
          <p:nvSpPr>
            <p:cNvPr id="17427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17428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17429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17430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17431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17432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17433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17434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17435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17436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17437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17438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17439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17440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1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14185 h 3030"/>
                <a:gd name="T4" fmla="*/ 469 w 33"/>
                <a:gd name="T5" fmla="*/ 14185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2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3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4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5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6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7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8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49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0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1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2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3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4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5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6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7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8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59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0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7461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17493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94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95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96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97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98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99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500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501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502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503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504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505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462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7463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17465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17480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1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2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3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4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5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6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7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8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89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90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91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92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7466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67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68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69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0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1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2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3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4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5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6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7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8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79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464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" name="橢圓 1">
            <a:extLst>
              <a:ext uri="{FF2B5EF4-FFF2-40B4-BE49-F238E27FC236}">
                <a16:creationId xmlns:a16="http://schemas.microsoft.com/office/drawing/2014/main" id="{67CDFC97-F4BA-4DE1-BA4F-A3AAF71BA605}"/>
              </a:ext>
            </a:extLst>
          </p:cNvPr>
          <p:cNvSpPr/>
          <p:nvPr/>
        </p:nvSpPr>
        <p:spPr bwMode="auto">
          <a:xfrm>
            <a:off x="6727469" y="5292648"/>
            <a:ext cx="675785" cy="700083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代表桃園市參加全國科展</a:t>
            </a:r>
          </a:p>
        </p:txBody>
      </p:sp>
      <p:pic>
        <p:nvPicPr>
          <p:cNvPr id="4098" name="Picture 2" descr="C:\Users\peep\Downloads\18121146_1519460664733738_3235166625930623401_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334144"/>
            <a:ext cx="3600400" cy="48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eep\Downloads\17991951_1519460614733743_271890079134001243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710" y="2060848"/>
            <a:ext cx="44349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138690"/>
            <a:ext cx="4536504" cy="3170630"/>
          </a:xfrm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多元社團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日語、吉他社</a:t>
            </a:r>
          </a:p>
        </p:txBody>
      </p:sp>
      <p:pic>
        <p:nvPicPr>
          <p:cNvPr id="4098" name="Picture 2" descr="C:\Users\peep\Downloads\106折頁\多元社團\吉他社\撩撥琴弦的文青氣息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626522"/>
            <a:ext cx="4320480" cy="28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技藝競賽成果發表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844" y="3824880"/>
            <a:ext cx="3291262" cy="246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738" y="1484784"/>
            <a:ext cx="3312368" cy="21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內容版面配置區 6"/>
          <p:cNvSpPr txBox="1">
            <a:spLocks/>
          </p:cNvSpPr>
          <p:nvPr/>
        </p:nvSpPr>
        <p:spPr>
          <a:xfrm>
            <a:off x="4593106" y="16288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003" y="1585731"/>
            <a:ext cx="31788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8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229600" cy="1143000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年市長盃獨輪車錦標賽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170080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ååè£¡å¯è½æ4 åäººãå¾®ç¬çäººãå¤§å®¶ç«è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840427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武術競技雙金牌</a:t>
            </a:r>
          </a:p>
        </p:txBody>
      </p:sp>
      <p:pic>
        <p:nvPicPr>
          <p:cNvPr id="3074" name="Picture 2" descr="C:\Users\peep\Downloads\18199424_10154749792624353_384572376271314269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356" y="3845813"/>
            <a:ext cx="3476052" cy="26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eep\Downloads\18222712_10154749792904353_6777058549429131464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456384" cy="24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圖像裡可能有1 人、站立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845813"/>
            <a:ext cx="3623960" cy="25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eep\Downloads\106折頁\學生表現\武術競賽\謙恭有禮的兩位全國冠軍(散打、拳擊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504" y="1236230"/>
            <a:ext cx="3610064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39552" y="602013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～進入自己心目</a:t>
            </a:r>
            <a:r>
              <a:rPr lang="zh-TW" altLang="en-US" dirty="0"/>
              <a:t>中的第一</a:t>
            </a:r>
            <a:r>
              <a:rPr lang="zh-TW" altLang="en-US" dirty="0" smtClean="0"/>
              <a:t>志願～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5" t="1455"/>
          <a:stretch/>
        </p:blipFill>
        <p:spPr>
          <a:xfrm>
            <a:off x="827584" y="2060848"/>
            <a:ext cx="4070523" cy="3750352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755" y="1916832"/>
            <a:ext cx="3215749" cy="433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5E7923-362F-4D54-9FDB-37D870C7B1C1}" type="slidenum">
              <a:rPr lang="en-US" altLang="zh-TW" sz="1400" b="1"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18435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067301"/>
              </p:ext>
            </p:extLst>
          </p:nvPr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8545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843808" y="5373688"/>
            <a:ext cx="3456508" cy="503584"/>
            <a:chOff x="2843808" y="5373688"/>
            <a:chExt cx="3456508" cy="503584"/>
          </a:xfrm>
        </p:grpSpPr>
        <p:sp>
          <p:nvSpPr>
            <p:cNvPr id="2" name="橢圓 1"/>
            <p:cNvSpPr/>
            <p:nvPr/>
          </p:nvSpPr>
          <p:spPr bwMode="auto">
            <a:xfrm>
              <a:off x="2843808" y="5373688"/>
              <a:ext cx="1008112" cy="503584"/>
            </a:xfrm>
            <a:prstGeom prst="ellipse">
              <a:avLst/>
            </a:pr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7" name="橢圓 6"/>
            <p:cNvSpPr/>
            <p:nvPr/>
          </p:nvSpPr>
          <p:spPr bwMode="auto">
            <a:xfrm>
              <a:off x="5292204" y="5373688"/>
              <a:ext cx="1008112" cy="503584"/>
            </a:xfrm>
            <a:prstGeom prst="ellipse">
              <a:avLst/>
            </a:pr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1"/>
          <p:cNvSpPr txBox="1">
            <a:spLocks noChangeArrowheads="1"/>
          </p:cNvSpPr>
          <p:nvPr/>
        </p:nvSpPr>
        <p:spPr bwMode="auto">
          <a:xfrm>
            <a:off x="323528" y="6453336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1507" name="Picture 10" descr="Capture_2015_09_13_20_41_38_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6" y="646164"/>
            <a:ext cx="615725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1"/>
          <p:cNvSpPr>
            <a:spLocks noChangeArrowheads="1"/>
          </p:cNvSpPr>
          <p:nvPr/>
        </p:nvSpPr>
        <p:spPr bwMode="auto">
          <a:xfrm>
            <a:off x="1496385" y="620695"/>
            <a:ext cx="4174589" cy="48860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619672" y="2564904"/>
            <a:ext cx="2016223" cy="8640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十二年國民基本教育</Template>
  <TotalTime>15994</TotalTime>
  <Words>5645</Words>
  <Application>Microsoft Office PowerPoint</Application>
  <PresentationFormat>如螢幕大小 (4:3)</PresentationFormat>
  <Paragraphs>1247</Paragraphs>
  <Slides>75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75</vt:i4>
      </vt:variant>
    </vt:vector>
  </HeadingPairs>
  <TitlesOfParts>
    <vt:vector size="90" baseType="lpstr">
      <vt:lpstr>BiauKai</vt:lpstr>
      <vt:lpstr>Cataneo BT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Century Schoolbook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107學年度適性入學成果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機械群簡介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桃連區入學方式管道</vt:lpstr>
      <vt:lpstr>PowerPoint 簡報</vt:lpstr>
      <vt:lpstr>桃連區入學方式-免試比序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同分超額比序</vt:lpstr>
      <vt:lpstr>PowerPoint 簡報</vt:lpstr>
      <vt:lpstr>PowerPoint 簡報</vt:lpstr>
      <vt:lpstr>PowerPoint 簡報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全國免試作業流程(以簡章為準)</vt:lpstr>
      <vt:lpstr>PowerPoint 簡報</vt:lpstr>
      <vt:lpstr>PowerPoint 簡報</vt:lpstr>
      <vt:lpstr>PowerPoint 簡報</vt:lpstr>
      <vt:lpstr>PowerPoint 簡報</vt:lpstr>
      <vt:lpstr>進路分析大不同</vt:lpstr>
      <vt:lpstr>PowerPoint 簡報</vt:lpstr>
      <vt:lpstr>生涯輔導、職業試探</vt:lpstr>
      <vt:lpstr>多元社團-管樂團</vt:lpstr>
      <vt:lpstr>代表桃園市參加全國科展</vt:lpstr>
      <vt:lpstr>多元社團-日語、吉他社</vt:lpstr>
      <vt:lpstr>技藝競賽成果發表</vt:lpstr>
      <vt:lpstr>107年市長盃獨輪車錦標賽</vt:lpstr>
      <vt:lpstr>武術競技雙金牌</vt:lpstr>
      <vt:lpstr>～進入自己心目中的第一志願～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peep hou</cp:lastModifiedBy>
  <cp:revision>1204</cp:revision>
  <cp:lastPrinted>2017-11-13T01:50:06Z</cp:lastPrinted>
  <dcterms:created xsi:type="dcterms:W3CDTF">2012-05-12T02:14:41Z</dcterms:created>
  <dcterms:modified xsi:type="dcterms:W3CDTF">2018-09-20T09:47:58Z</dcterms:modified>
</cp:coreProperties>
</file>